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08"/>
    <a:srgbClr val="9148C8"/>
    <a:srgbClr val="F77F00"/>
    <a:srgbClr val="4D4E80"/>
    <a:srgbClr val="C9C9DA"/>
    <a:srgbClr val="C9C9D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39" autoAdjust="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6E13E39-AB88-423A-BDDD-43F2F121EA26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Do-more Technical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Trainers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 Station Hardware (Student)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133600"/>
            <a:ext cx="51435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4073604" y="1704203"/>
            <a:ext cx="1295400" cy="381000"/>
          </a:xfrm>
          <a:prstGeom prst="wedgeRoundRectCallout">
            <a:avLst>
              <a:gd name="adj1" fmla="val 3333"/>
              <a:gd name="adj2" fmla="val 148986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D2-08TR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676400" y="1395285"/>
            <a:ext cx="1295400" cy="381000"/>
          </a:xfrm>
          <a:prstGeom prst="wedgeRoundRectCallout">
            <a:avLst>
              <a:gd name="adj1" fmla="val 96179"/>
              <a:gd name="adj2" fmla="val 23547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H2-DM1E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591" y="2419089"/>
            <a:ext cx="514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2893542" y="1520912"/>
            <a:ext cx="1295400" cy="381000"/>
          </a:xfrm>
          <a:prstGeom prst="wedgeRoundRectCallout">
            <a:avLst>
              <a:gd name="adj1" fmla="val 47848"/>
              <a:gd name="adj2" fmla="val 20520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F2-08SIM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148436" y="1395285"/>
            <a:ext cx="1724177" cy="381000"/>
          </a:xfrm>
          <a:prstGeom prst="wedgeRoundRectCallout">
            <a:avLst>
              <a:gd name="adj1" fmla="val -39992"/>
              <a:gd name="adj2" fmla="val 22466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F2-8AD4DA-2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5715000" y="1727886"/>
            <a:ext cx="1724177" cy="381000"/>
          </a:xfrm>
          <a:prstGeom prst="wedgeRoundRectCallout">
            <a:avLst>
              <a:gd name="adj1" fmla="val -38081"/>
              <a:gd name="adj2" fmla="val 146824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H2-ECOM100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872613" y="2076965"/>
            <a:ext cx="1724177" cy="381000"/>
          </a:xfrm>
          <a:prstGeom prst="wedgeRoundRectCallout">
            <a:avLst>
              <a:gd name="adj1" fmla="val -70570"/>
              <a:gd name="adj2" fmla="val 5601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H2-SERIO4</a:t>
            </a:r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4073604" y="3742038"/>
            <a:ext cx="1295400" cy="381000"/>
          </a:xfrm>
          <a:prstGeom prst="wedgeRoundRectCallout">
            <a:avLst>
              <a:gd name="adj1" fmla="val 3333"/>
              <a:gd name="adj2" fmla="val 148986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D2-08TR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441527" y="3433120"/>
            <a:ext cx="1567434" cy="381000"/>
          </a:xfrm>
          <a:prstGeom prst="wedgeRoundRectCallout">
            <a:avLst>
              <a:gd name="adj1" fmla="val 86193"/>
              <a:gd name="adj2" fmla="val 233310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H2-EBC100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353" y="4481898"/>
            <a:ext cx="514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ounded Rectangular Callout 12"/>
          <p:cNvSpPr/>
          <p:nvPr/>
        </p:nvSpPr>
        <p:spPr>
          <a:xfrm>
            <a:off x="2893542" y="3558747"/>
            <a:ext cx="1295400" cy="381000"/>
          </a:xfrm>
          <a:prstGeom prst="wedgeRoundRectCallout">
            <a:avLst>
              <a:gd name="adj1" fmla="val 47848"/>
              <a:gd name="adj2" fmla="val 20520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F2-08SIM</a:t>
            </a:r>
            <a:endParaRPr lang="en-US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5148436" y="3433120"/>
            <a:ext cx="1724177" cy="381000"/>
          </a:xfrm>
          <a:prstGeom prst="wedgeRoundRectCallout">
            <a:avLst>
              <a:gd name="adj1" fmla="val -39992"/>
              <a:gd name="adj2" fmla="val 22466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F2-8AD4DA-2</a:t>
            </a:r>
            <a:endParaRPr lang="en-US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5867400" y="3886200"/>
            <a:ext cx="1724177" cy="381000"/>
          </a:xfrm>
          <a:prstGeom prst="wedgeRoundRectCallout">
            <a:avLst>
              <a:gd name="adj1" fmla="val -47160"/>
              <a:gd name="adj2" fmla="val 116555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H2-CTRIO2</a:t>
            </a:r>
            <a:endParaRPr lang="en-US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846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 Station Hardware (</a:t>
            </a:r>
            <a:r>
              <a:rPr lang="en-US" dirty="0" err="1" smtClean="0"/>
              <a:t>Comm</a:t>
            </a:r>
            <a:r>
              <a:rPr lang="en-US" dirty="0" smtClean="0"/>
              <a:t> PLC)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901" y="3124200"/>
            <a:ext cx="51339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1676400" y="2287031"/>
            <a:ext cx="1295400" cy="381000"/>
          </a:xfrm>
          <a:prstGeom prst="wedgeRoundRectCallout">
            <a:avLst>
              <a:gd name="adj1" fmla="val 96179"/>
              <a:gd name="adj2" fmla="val 23547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H2-DM1E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729461" y="2176850"/>
            <a:ext cx="1724177" cy="381000"/>
          </a:xfrm>
          <a:prstGeom prst="wedgeRoundRectCallout">
            <a:avLst>
              <a:gd name="adj1" fmla="val -37603"/>
              <a:gd name="adj2" fmla="val 24412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H2-CTRIO2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296025" y="2595949"/>
            <a:ext cx="1476375" cy="381000"/>
          </a:xfrm>
          <a:prstGeom prst="wedgeRoundRectCallout">
            <a:avLst>
              <a:gd name="adj1" fmla="val -38081"/>
              <a:gd name="adj2" fmla="val 146824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F2-08SIM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008961" y="2082116"/>
            <a:ext cx="1724177" cy="381000"/>
          </a:xfrm>
          <a:prstGeom prst="wedgeRoundRectCallout">
            <a:avLst>
              <a:gd name="adj1" fmla="val 14953"/>
              <a:gd name="adj2" fmla="val 287364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H2-SERIO4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71049" y="2595949"/>
            <a:ext cx="1497955" cy="381000"/>
          </a:xfrm>
          <a:prstGeom prst="wedgeRoundRectCallout">
            <a:avLst>
              <a:gd name="adj1" fmla="val 10482"/>
              <a:gd name="adj2" fmla="val 131689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H2-SERIO4</a:t>
            </a:r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864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Training Station Communication</a:t>
            </a:r>
            <a:endParaRPr lang="en-US" dirty="0"/>
          </a:p>
        </p:txBody>
      </p:sp>
      <p:sp>
        <p:nvSpPr>
          <p:cNvPr id="5" name="EthPLC-Blue"/>
          <p:cNvSpPr/>
          <p:nvPr/>
        </p:nvSpPr>
        <p:spPr>
          <a:xfrm>
            <a:off x="1383957" y="2286000"/>
            <a:ext cx="5357615" cy="939113"/>
          </a:xfrm>
          <a:custGeom>
            <a:avLst/>
            <a:gdLst>
              <a:gd name="connsiteX0" fmla="*/ 0 w 5357615"/>
              <a:gd name="connsiteY0" fmla="*/ 0 h 939113"/>
              <a:gd name="connsiteX1" fmla="*/ 930875 w 5357615"/>
              <a:gd name="connsiteY1" fmla="*/ 123567 h 939113"/>
              <a:gd name="connsiteX2" fmla="*/ 3665838 w 5357615"/>
              <a:gd name="connsiteY2" fmla="*/ 115329 h 939113"/>
              <a:gd name="connsiteX3" fmla="*/ 4777946 w 5357615"/>
              <a:gd name="connsiteY3" fmla="*/ 840259 h 939113"/>
              <a:gd name="connsiteX4" fmla="*/ 5321643 w 5357615"/>
              <a:gd name="connsiteY4" fmla="*/ 922638 h 939113"/>
              <a:gd name="connsiteX5" fmla="*/ 5305167 w 5357615"/>
              <a:gd name="connsiteY5" fmla="*/ 914400 h 939113"/>
              <a:gd name="connsiteX6" fmla="*/ 5296929 w 5357615"/>
              <a:gd name="connsiteY6" fmla="*/ 914400 h 939113"/>
              <a:gd name="connsiteX7" fmla="*/ 5321643 w 5357615"/>
              <a:gd name="connsiteY7" fmla="*/ 939113 h 93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57615" h="939113">
                <a:moveTo>
                  <a:pt x="0" y="0"/>
                </a:moveTo>
                <a:cubicBezTo>
                  <a:pt x="159951" y="52173"/>
                  <a:pt x="319902" y="104346"/>
                  <a:pt x="930875" y="123567"/>
                </a:cubicBezTo>
                <a:cubicBezTo>
                  <a:pt x="1541848" y="142788"/>
                  <a:pt x="3024660" y="-4120"/>
                  <a:pt x="3665838" y="115329"/>
                </a:cubicBezTo>
                <a:cubicBezTo>
                  <a:pt x="4307016" y="234778"/>
                  <a:pt x="4501979" y="705708"/>
                  <a:pt x="4777946" y="840259"/>
                </a:cubicBezTo>
                <a:cubicBezTo>
                  <a:pt x="5053914" y="974811"/>
                  <a:pt x="5233773" y="910281"/>
                  <a:pt x="5321643" y="922638"/>
                </a:cubicBezTo>
                <a:cubicBezTo>
                  <a:pt x="5409513" y="934995"/>
                  <a:pt x="5309286" y="915773"/>
                  <a:pt x="5305167" y="914400"/>
                </a:cubicBezTo>
                <a:cubicBezTo>
                  <a:pt x="5301048" y="913027"/>
                  <a:pt x="5294183" y="910281"/>
                  <a:pt x="5296929" y="914400"/>
                </a:cubicBezTo>
                <a:cubicBezTo>
                  <a:pt x="5299675" y="918519"/>
                  <a:pt x="5310659" y="928816"/>
                  <a:pt x="5321643" y="939113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430162" y="2261286"/>
            <a:ext cx="152400" cy="152400"/>
          </a:xfrm>
          <a:prstGeom prst="line">
            <a:avLst/>
          </a:prstGeom>
          <a:ln w="50800" cap="rnd">
            <a:solidFill>
              <a:srgbClr val="0070C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200400" y="2292416"/>
            <a:ext cx="152400" cy="86025"/>
          </a:xfrm>
          <a:prstGeom prst="line">
            <a:avLst/>
          </a:prstGeom>
          <a:ln w="50800" cap="rnd">
            <a:solidFill>
              <a:srgbClr val="0070C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EthPLC-Orange"/>
          <p:cNvSpPr/>
          <p:nvPr/>
        </p:nvSpPr>
        <p:spPr>
          <a:xfrm>
            <a:off x="1458097" y="3122141"/>
            <a:ext cx="5280454" cy="181232"/>
          </a:xfrm>
          <a:custGeom>
            <a:avLst/>
            <a:gdLst>
              <a:gd name="connsiteX0" fmla="*/ 0 w 5280454"/>
              <a:gd name="connsiteY0" fmla="*/ 0 h 181232"/>
              <a:gd name="connsiteX1" fmla="*/ 1474573 w 5280454"/>
              <a:gd name="connsiteY1" fmla="*/ 140043 h 181232"/>
              <a:gd name="connsiteX2" fmla="*/ 4028303 w 5280454"/>
              <a:gd name="connsiteY2" fmla="*/ 57664 h 181232"/>
              <a:gd name="connsiteX3" fmla="*/ 5280454 w 5280454"/>
              <a:gd name="connsiteY3" fmla="*/ 181232 h 181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80454" h="181232">
                <a:moveTo>
                  <a:pt x="0" y="0"/>
                </a:moveTo>
                <a:cubicBezTo>
                  <a:pt x="401594" y="65216"/>
                  <a:pt x="803189" y="130432"/>
                  <a:pt x="1474573" y="140043"/>
                </a:cubicBezTo>
                <a:cubicBezTo>
                  <a:pt x="2145957" y="149654"/>
                  <a:pt x="3393990" y="50799"/>
                  <a:pt x="4028303" y="57664"/>
                </a:cubicBezTo>
                <a:cubicBezTo>
                  <a:pt x="4662616" y="64529"/>
                  <a:pt x="5280454" y="181232"/>
                  <a:pt x="5280454" y="181232"/>
                </a:cubicBezTo>
              </a:path>
            </a:pathLst>
          </a:custGeom>
          <a:noFill/>
          <a:ln w="50800">
            <a:solidFill>
              <a:srgbClr val="F7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2438400" y="3124200"/>
            <a:ext cx="152400" cy="125950"/>
          </a:xfrm>
          <a:prstGeom prst="line">
            <a:avLst/>
          </a:prstGeom>
          <a:ln w="50800" cap="rnd">
            <a:solidFill>
              <a:srgbClr val="F77F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76600" y="3132438"/>
            <a:ext cx="152400" cy="114501"/>
          </a:xfrm>
          <a:prstGeom prst="line">
            <a:avLst/>
          </a:prstGeom>
          <a:ln w="50800" cap="rnd">
            <a:solidFill>
              <a:srgbClr val="F77F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3" name="EthPLC-Green"/>
          <p:cNvSpPr/>
          <p:nvPr/>
        </p:nvSpPr>
        <p:spPr>
          <a:xfrm>
            <a:off x="1441622" y="3377111"/>
            <a:ext cx="5288692" cy="741544"/>
          </a:xfrm>
          <a:custGeom>
            <a:avLst/>
            <a:gdLst>
              <a:gd name="connsiteX0" fmla="*/ 0 w 5288692"/>
              <a:gd name="connsiteY0" fmla="*/ 585289 h 741544"/>
              <a:gd name="connsiteX1" fmla="*/ 1507524 w 5288692"/>
              <a:gd name="connsiteY1" fmla="*/ 700619 h 741544"/>
              <a:gd name="connsiteX2" fmla="*/ 3583459 w 5288692"/>
              <a:gd name="connsiteY2" fmla="*/ 684143 h 741544"/>
              <a:gd name="connsiteX3" fmla="*/ 4448432 w 5288692"/>
              <a:gd name="connsiteY3" fmla="*/ 49830 h 741544"/>
              <a:gd name="connsiteX4" fmla="*/ 5288692 w 5288692"/>
              <a:gd name="connsiteY4" fmla="*/ 41592 h 741544"/>
              <a:gd name="connsiteX5" fmla="*/ 5288692 w 5288692"/>
              <a:gd name="connsiteY5" fmla="*/ 41592 h 74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88692" h="741544">
                <a:moveTo>
                  <a:pt x="0" y="585289"/>
                </a:moveTo>
                <a:cubicBezTo>
                  <a:pt x="455140" y="634716"/>
                  <a:pt x="910281" y="684143"/>
                  <a:pt x="1507524" y="700619"/>
                </a:cubicBezTo>
                <a:cubicBezTo>
                  <a:pt x="2104767" y="717095"/>
                  <a:pt x="3093308" y="792608"/>
                  <a:pt x="3583459" y="684143"/>
                </a:cubicBezTo>
                <a:cubicBezTo>
                  <a:pt x="4073610" y="575678"/>
                  <a:pt x="4164227" y="156922"/>
                  <a:pt x="4448432" y="49830"/>
                </a:cubicBezTo>
                <a:cubicBezTo>
                  <a:pt x="4732637" y="-57262"/>
                  <a:pt x="5288692" y="41592"/>
                  <a:pt x="5288692" y="41592"/>
                </a:cubicBezTo>
                <a:lnTo>
                  <a:pt x="5288692" y="41592"/>
                </a:lnTo>
              </a:path>
            </a:pathLst>
          </a:cu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2471352" y="3957195"/>
            <a:ext cx="152400" cy="114500"/>
          </a:xfrm>
          <a:prstGeom prst="line">
            <a:avLst/>
          </a:prstGeom>
          <a:ln w="50800" cap="rnd">
            <a:solidFill>
              <a:srgbClr val="00B05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276600" y="3967347"/>
            <a:ext cx="152400" cy="114501"/>
          </a:xfrm>
          <a:prstGeom prst="line">
            <a:avLst/>
          </a:prstGeom>
          <a:ln w="50800" cap="rnd">
            <a:solidFill>
              <a:srgbClr val="00B05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EthPLC-Black"/>
          <p:cNvSpPr/>
          <p:nvPr/>
        </p:nvSpPr>
        <p:spPr>
          <a:xfrm>
            <a:off x="1466335" y="3521906"/>
            <a:ext cx="5263979" cy="1469508"/>
          </a:xfrm>
          <a:custGeom>
            <a:avLst/>
            <a:gdLst>
              <a:gd name="connsiteX0" fmla="*/ 0 w 5263979"/>
              <a:gd name="connsiteY0" fmla="*/ 1280753 h 1469508"/>
              <a:gd name="connsiteX1" fmla="*/ 1482811 w 5263979"/>
              <a:gd name="connsiteY1" fmla="*/ 1420797 h 1469508"/>
              <a:gd name="connsiteX2" fmla="*/ 3698789 w 5263979"/>
              <a:gd name="connsiteY2" fmla="*/ 1354894 h 1469508"/>
              <a:gd name="connsiteX3" fmla="*/ 4431957 w 5263979"/>
              <a:gd name="connsiteY3" fmla="*/ 209835 h 1469508"/>
              <a:gd name="connsiteX4" fmla="*/ 5263979 w 5263979"/>
              <a:gd name="connsiteY4" fmla="*/ 3889 h 146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63979" h="1469508">
                <a:moveTo>
                  <a:pt x="0" y="1280753"/>
                </a:moveTo>
                <a:cubicBezTo>
                  <a:pt x="433173" y="1344596"/>
                  <a:pt x="866346" y="1408440"/>
                  <a:pt x="1482811" y="1420797"/>
                </a:cubicBezTo>
                <a:cubicBezTo>
                  <a:pt x="2099276" y="1433154"/>
                  <a:pt x="3207265" y="1556721"/>
                  <a:pt x="3698789" y="1354894"/>
                </a:cubicBezTo>
                <a:cubicBezTo>
                  <a:pt x="4190313" y="1153067"/>
                  <a:pt x="4171092" y="435002"/>
                  <a:pt x="4431957" y="209835"/>
                </a:cubicBezTo>
                <a:cubicBezTo>
                  <a:pt x="4692822" y="-15332"/>
                  <a:pt x="4978400" y="-5722"/>
                  <a:pt x="5263979" y="3889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2463114" y="4805548"/>
            <a:ext cx="152400" cy="114500"/>
          </a:xfrm>
          <a:prstGeom prst="line">
            <a:avLst/>
          </a:prstGeom>
          <a:ln w="50800" cap="rnd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342504" y="4810000"/>
            <a:ext cx="152400" cy="138546"/>
          </a:xfrm>
          <a:prstGeom prst="line">
            <a:avLst/>
          </a:prstGeom>
          <a:ln w="50800" cap="rnd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EthPLC-Purple"/>
          <p:cNvSpPr/>
          <p:nvPr/>
        </p:nvSpPr>
        <p:spPr>
          <a:xfrm>
            <a:off x="1540476" y="3627499"/>
            <a:ext cx="5198075" cy="2301252"/>
          </a:xfrm>
          <a:custGeom>
            <a:avLst/>
            <a:gdLst>
              <a:gd name="connsiteX0" fmla="*/ 0 w 5198075"/>
              <a:gd name="connsiteY0" fmla="*/ 2015420 h 2301252"/>
              <a:gd name="connsiteX1" fmla="*/ 1408670 w 5198075"/>
              <a:gd name="connsiteY1" fmla="*/ 2246079 h 2301252"/>
              <a:gd name="connsiteX2" fmla="*/ 3756454 w 5198075"/>
              <a:gd name="connsiteY2" fmla="*/ 2089560 h 2301252"/>
              <a:gd name="connsiteX3" fmla="*/ 4613189 w 5198075"/>
              <a:gd name="connsiteY3" fmla="*/ 186620 h 2301252"/>
              <a:gd name="connsiteX4" fmla="*/ 5198075 w 5198075"/>
              <a:gd name="connsiteY4" fmla="*/ 71290 h 2301252"/>
              <a:gd name="connsiteX5" fmla="*/ 5198075 w 5198075"/>
              <a:gd name="connsiteY5" fmla="*/ 71290 h 2301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8075" h="2301252">
                <a:moveTo>
                  <a:pt x="0" y="2015420"/>
                </a:moveTo>
                <a:cubicBezTo>
                  <a:pt x="391297" y="2124571"/>
                  <a:pt x="782594" y="2233722"/>
                  <a:pt x="1408670" y="2246079"/>
                </a:cubicBezTo>
                <a:cubicBezTo>
                  <a:pt x="2034746" y="2258436"/>
                  <a:pt x="3222368" y="2432803"/>
                  <a:pt x="3756454" y="2089560"/>
                </a:cubicBezTo>
                <a:cubicBezTo>
                  <a:pt x="4290540" y="1746317"/>
                  <a:pt x="4372919" y="522998"/>
                  <a:pt x="4613189" y="186620"/>
                </a:cubicBezTo>
                <a:cubicBezTo>
                  <a:pt x="4853459" y="-149758"/>
                  <a:pt x="5198075" y="71290"/>
                  <a:pt x="5198075" y="71290"/>
                </a:cubicBezTo>
                <a:lnTo>
                  <a:pt x="5198075" y="71290"/>
                </a:lnTo>
              </a:path>
            </a:pathLst>
          </a:custGeom>
          <a:noFill/>
          <a:ln w="50800">
            <a:solidFill>
              <a:srgbClr val="9148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2506362" y="5633914"/>
            <a:ext cx="152400" cy="223128"/>
          </a:xfrm>
          <a:prstGeom prst="line">
            <a:avLst/>
          </a:prstGeom>
          <a:ln w="50800" cap="rnd">
            <a:solidFill>
              <a:srgbClr val="9148C8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429000" y="5631848"/>
            <a:ext cx="152400" cy="269985"/>
          </a:xfrm>
          <a:prstGeom prst="line">
            <a:avLst/>
          </a:prstGeom>
          <a:ln w="50800" cap="rnd">
            <a:solidFill>
              <a:srgbClr val="9148C8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C-Blue"/>
          <p:cNvSpPr/>
          <p:nvPr/>
        </p:nvSpPr>
        <p:spPr>
          <a:xfrm>
            <a:off x="1066800" y="1676400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PLC: 10.1.1.110</a:t>
            </a:r>
          </a:p>
          <a:p>
            <a:pPr algn="ctr"/>
            <a:r>
              <a:rPr lang="en-US" dirty="0" smtClean="0"/>
              <a:t>EC: 10.1.1.111</a:t>
            </a:r>
            <a:endParaRPr lang="en-US" dirty="0"/>
          </a:p>
        </p:txBody>
      </p:sp>
      <p:sp>
        <p:nvSpPr>
          <p:cNvPr id="16" name="PLC-Orange"/>
          <p:cNvSpPr/>
          <p:nvPr/>
        </p:nvSpPr>
        <p:spPr>
          <a:xfrm>
            <a:off x="1066800" y="2514600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PLC: 10.1.1.120</a:t>
            </a:r>
          </a:p>
          <a:p>
            <a:pPr algn="ctr"/>
            <a:r>
              <a:rPr lang="en-US" dirty="0" smtClean="0"/>
              <a:t>EC: 10.1.1.121</a:t>
            </a:r>
            <a:endParaRPr lang="en-US" dirty="0"/>
          </a:p>
        </p:txBody>
      </p:sp>
      <p:sp>
        <p:nvSpPr>
          <p:cNvPr id="17" name="PLC-Green"/>
          <p:cNvSpPr/>
          <p:nvPr/>
        </p:nvSpPr>
        <p:spPr>
          <a:xfrm>
            <a:off x="1066800" y="3352800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PLC: 10.1.1.130</a:t>
            </a:r>
          </a:p>
          <a:p>
            <a:pPr algn="ctr"/>
            <a:r>
              <a:rPr lang="en-US" dirty="0" smtClean="0"/>
              <a:t>EC: 10.1.1.131</a:t>
            </a:r>
            <a:endParaRPr lang="en-US" dirty="0"/>
          </a:p>
        </p:txBody>
      </p:sp>
      <p:sp>
        <p:nvSpPr>
          <p:cNvPr id="18" name="PLC-Black"/>
          <p:cNvSpPr/>
          <p:nvPr/>
        </p:nvSpPr>
        <p:spPr>
          <a:xfrm>
            <a:off x="1066800" y="4191000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PLC: 10.1.1.140</a:t>
            </a:r>
          </a:p>
          <a:p>
            <a:pPr algn="ctr"/>
            <a:r>
              <a:rPr lang="en-US" dirty="0" smtClean="0"/>
              <a:t>EC: 10.1.1.141</a:t>
            </a:r>
            <a:endParaRPr lang="en-US" dirty="0"/>
          </a:p>
        </p:txBody>
      </p:sp>
      <p:sp>
        <p:nvSpPr>
          <p:cNvPr id="19" name="PLC-Purple"/>
          <p:cNvSpPr/>
          <p:nvPr/>
        </p:nvSpPr>
        <p:spPr>
          <a:xfrm>
            <a:off x="1066800" y="5029200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PLC: 10.1.1.150</a:t>
            </a:r>
          </a:p>
          <a:p>
            <a:pPr algn="ctr"/>
            <a:r>
              <a:rPr lang="en-US" dirty="0" smtClean="0"/>
              <a:t>EC: 10.1.1.151</a:t>
            </a:r>
            <a:endParaRPr lang="en-US" dirty="0"/>
          </a:p>
        </p:txBody>
      </p:sp>
      <p:sp>
        <p:nvSpPr>
          <p:cNvPr id="20" name="EBC-Blue"/>
          <p:cNvSpPr/>
          <p:nvPr/>
        </p:nvSpPr>
        <p:spPr>
          <a:xfrm>
            <a:off x="3048000" y="1676400"/>
            <a:ext cx="17526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EBC: 10.1.1.112</a:t>
            </a:r>
            <a:endParaRPr lang="en-US" dirty="0"/>
          </a:p>
        </p:txBody>
      </p:sp>
      <p:sp>
        <p:nvSpPr>
          <p:cNvPr id="21" name="EBC-Orange"/>
          <p:cNvSpPr/>
          <p:nvPr/>
        </p:nvSpPr>
        <p:spPr>
          <a:xfrm>
            <a:off x="3048000" y="2514600"/>
            <a:ext cx="17526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EBC: 10.1.1.122</a:t>
            </a:r>
            <a:endParaRPr lang="en-US" dirty="0"/>
          </a:p>
        </p:txBody>
      </p:sp>
      <p:sp>
        <p:nvSpPr>
          <p:cNvPr id="22" name="EBC-Green"/>
          <p:cNvSpPr/>
          <p:nvPr/>
        </p:nvSpPr>
        <p:spPr>
          <a:xfrm>
            <a:off x="3048000" y="3352800"/>
            <a:ext cx="17526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EBC: 10.1.1.132</a:t>
            </a:r>
            <a:endParaRPr lang="en-US" dirty="0"/>
          </a:p>
        </p:txBody>
      </p:sp>
      <p:sp>
        <p:nvSpPr>
          <p:cNvPr id="23" name="EBC-Black"/>
          <p:cNvSpPr/>
          <p:nvPr/>
        </p:nvSpPr>
        <p:spPr>
          <a:xfrm>
            <a:off x="3048000" y="4191000"/>
            <a:ext cx="17526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EBC: 10.1.1.142</a:t>
            </a:r>
            <a:endParaRPr lang="en-US" dirty="0"/>
          </a:p>
        </p:txBody>
      </p:sp>
      <p:sp>
        <p:nvSpPr>
          <p:cNvPr id="24" name="EBC-Purple"/>
          <p:cNvSpPr/>
          <p:nvPr/>
        </p:nvSpPr>
        <p:spPr>
          <a:xfrm>
            <a:off x="3048000" y="5029200"/>
            <a:ext cx="17526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EBC: 10.1.1.152</a:t>
            </a:r>
            <a:endParaRPr lang="en-US" dirty="0"/>
          </a:p>
        </p:txBody>
      </p:sp>
      <p:sp>
        <p:nvSpPr>
          <p:cNvPr id="7178" name="Freeform 7177"/>
          <p:cNvSpPr/>
          <p:nvPr/>
        </p:nvSpPr>
        <p:spPr>
          <a:xfrm>
            <a:off x="7026876" y="2290119"/>
            <a:ext cx="108296" cy="856376"/>
          </a:xfrm>
          <a:custGeom>
            <a:avLst/>
            <a:gdLst>
              <a:gd name="connsiteX0" fmla="*/ 0 w 108296"/>
              <a:gd name="connsiteY0" fmla="*/ 0 h 856376"/>
              <a:gd name="connsiteX1" fmla="*/ 107092 w 108296"/>
              <a:gd name="connsiteY1" fmla="*/ 436605 h 856376"/>
              <a:gd name="connsiteX2" fmla="*/ 57665 w 108296"/>
              <a:gd name="connsiteY2" fmla="*/ 832022 h 856376"/>
              <a:gd name="connsiteX3" fmla="*/ 57665 w 108296"/>
              <a:gd name="connsiteY3" fmla="*/ 815546 h 85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296" h="856376">
                <a:moveTo>
                  <a:pt x="0" y="0"/>
                </a:moveTo>
                <a:cubicBezTo>
                  <a:pt x="48740" y="148967"/>
                  <a:pt x="97481" y="297935"/>
                  <a:pt x="107092" y="436605"/>
                </a:cubicBezTo>
                <a:cubicBezTo>
                  <a:pt x="116703" y="575275"/>
                  <a:pt x="65903" y="768865"/>
                  <a:pt x="57665" y="832022"/>
                </a:cubicBezTo>
                <a:cubicBezTo>
                  <a:pt x="49427" y="895179"/>
                  <a:pt x="57665" y="815546"/>
                  <a:pt x="57665" y="815546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Freeform 7178"/>
          <p:cNvSpPr/>
          <p:nvPr/>
        </p:nvSpPr>
        <p:spPr>
          <a:xfrm>
            <a:off x="8274452" y="3711557"/>
            <a:ext cx="107548" cy="625252"/>
          </a:xfrm>
          <a:custGeom>
            <a:avLst/>
            <a:gdLst>
              <a:gd name="connsiteX0" fmla="*/ 0 w 107548"/>
              <a:gd name="connsiteY0" fmla="*/ 568411 h 568411"/>
              <a:gd name="connsiteX1" fmla="*/ 107092 w 107548"/>
              <a:gd name="connsiteY1" fmla="*/ 181233 h 568411"/>
              <a:gd name="connsiteX2" fmla="*/ 41189 w 107548"/>
              <a:gd name="connsiteY2" fmla="*/ 0 h 568411"/>
              <a:gd name="connsiteX3" fmla="*/ 41189 w 107548"/>
              <a:gd name="connsiteY3" fmla="*/ 0 h 56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548" h="568411">
                <a:moveTo>
                  <a:pt x="0" y="568411"/>
                </a:moveTo>
                <a:cubicBezTo>
                  <a:pt x="50113" y="422189"/>
                  <a:pt x="100227" y="275968"/>
                  <a:pt x="107092" y="181233"/>
                </a:cubicBezTo>
                <a:cubicBezTo>
                  <a:pt x="113957" y="86498"/>
                  <a:pt x="41189" y="0"/>
                  <a:pt x="41189" y="0"/>
                </a:cubicBezTo>
                <a:lnTo>
                  <a:pt x="41189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6536724" y="1911927"/>
            <a:ext cx="152400" cy="138546"/>
          </a:xfrm>
          <a:prstGeom prst="line">
            <a:avLst/>
          </a:prstGeom>
          <a:ln w="50800" cap="rnd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LC-Comm"/>
          <p:cNvSpPr/>
          <p:nvPr/>
        </p:nvSpPr>
        <p:spPr>
          <a:xfrm>
            <a:off x="6689124" y="1676400"/>
            <a:ext cx="17526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Comm</a:t>
            </a:r>
            <a:r>
              <a:rPr lang="en-US" dirty="0" smtClean="0"/>
              <a:t> PLC: 10.1.1.200</a:t>
            </a:r>
            <a:endParaRPr lang="en-US" dirty="0"/>
          </a:p>
        </p:txBody>
      </p:sp>
      <p:sp>
        <p:nvSpPr>
          <p:cNvPr id="26" name="RaspberryPi"/>
          <p:cNvSpPr/>
          <p:nvPr/>
        </p:nvSpPr>
        <p:spPr>
          <a:xfrm>
            <a:off x="7230760" y="4316291"/>
            <a:ext cx="1591964" cy="60375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Raspberry Pi: 10.1.1.8</a:t>
            </a:r>
          </a:p>
          <a:p>
            <a:pPr algn="ctr"/>
            <a:r>
              <a:rPr lang="en-US" sz="1200" u="sng" dirty="0" err="1" smtClean="0"/>
              <a:t>adcsmiley.tld</a:t>
            </a:r>
            <a:endParaRPr lang="en-US" sz="1200" u="sng" dirty="0"/>
          </a:p>
        </p:txBody>
      </p:sp>
      <p:sp>
        <p:nvSpPr>
          <p:cNvPr id="27" name="EthernetSW"/>
          <p:cNvSpPr/>
          <p:nvPr/>
        </p:nvSpPr>
        <p:spPr>
          <a:xfrm>
            <a:off x="6725096" y="3124200"/>
            <a:ext cx="1752600" cy="609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Ethernet Switch</a:t>
            </a:r>
            <a:endParaRPr lang="en-US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EthLaptops"/>
          <p:cNvSpPr/>
          <p:nvPr/>
        </p:nvSpPr>
        <p:spPr>
          <a:xfrm>
            <a:off x="6112476" y="3507081"/>
            <a:ext cx="2825789" cy="2969919"/>
          </a:xfrm>
          <a:custGeom>
            <a:avLst/>
            <a:gdLst>
              <a:gd name="connsiteX0" fmla="*/ 2151509 w 2568899"/>
              <a:gd name="connsiteY0" fmla="*/ 45486 h 2969919"/>
              <a:gd name="connsiteX1" fmla="*/ 2489260 w 2568899"/>
              <a:gd name="connsiteY1" fmla="*/ 243194 h 2969919"/>
              <a:gd name="connsiteX2" fmla="*/ 2316266 w 2568899"/>
              <a:gd name="connsiteY2" fmla="*/ 1923713 h 2969919"/>
              <a:gd name="connsiteX3" fmla="*/ 1433 w 2568899"/>
              <a:gd name="connsiteY3" fmla="*/ 2113184 h 2969919"/>
              <a:gd name="connsiteX4" fmla="*/ 1953801 w 2568899"/>
              <a:gd name="connsiteY4" fmla="*/ 2500362 h 2969919"/>
              <a:gd name="connsiteX5" fmla="*/ 866406 w 2568899"/>
              <a:gd name="connsiteY5" fmla="*/ 2969919 h 2969919"/>
              <a:gd name="connsiteX6" fmla="*/ 866406 w 2568899"/>
              <a:gd name="connsiteY6" fmla="*/ 2969919 h 29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68899" h="2969919">
                <a:moveTo>
                  <a:pt x="2151509" y="45486"/>
                </a:moveTo>
                <a:cubicBezTo>
                  <a:pt x="2306655" y="-12179"/>
                  <a:pt x="2461801" y="-69844"/>
                  <a:pt x="2489260" y="243194"/>
                </a:cubicBezTo>
                <a:cubicBezTo>
                  <a:pt x="2516720" y="556232"/>
                  <a:pt x="2730904" y="1612048"/>
                  <a:pt x="2316266" y="1923713"/>
                </a:cubicBezTo>
                <a:cubicBezTo>
                  <a:pt x="1901628" y="2235378"/>
                  <a:pt x="61844" y="2017076"/>
                  <a:pt x="1433" y="2113184"/>
                </a:cubicBezTo>
                <a:cubicBezTo>
                  <a:pt x="-58978" y="2209292"/>
                  <a:pt x="1809639" y="2357573"/>
                  <a:pt x="1953801" y="2500362"/>
                </a:cubicBezTo>
                <a:cubicBezTo>
                  <a:pt x="2097963" y="2643151"/>
                  <a:pt x="866406" y="2969919"/>
                  <a:pt x="866406" y="2969919"/>
                </a:cubicBezTo>
                <a:lnTo>
                  <a:pt x="866406" y="2969919"/>
                </a:lnTo>
              </a:path>
            </a:pathLst>
          </a:custGeom>
          <a:noFill/>
          <a:ln w="508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3" name="&quot;To laptops&quot;"/>
          <p:cNvSpPr txBox="1"/>
          <p:nvPr/>
        </p:nvSpPr>
        <p:spPr>
          <a:xfrm>
            <a:off x="4495800" y="6412468"/>
            <a:ext cx="3007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laptops’ Ethernet Switch</a:t>
            </a:r>
            <a:endParaRPr lang="en-US" dirty="0"/>
          </a:p>
        </p:txBody>
      </p:sp>
      <p:sp>
        <p:nvSpPr>
          <p:cNvPr id="7184" name="TextBox 7183"/>
          <p:cNvSpPr txBox="1"/>
          <p:nvPr/>
        </p:nvSpPr>
        <p:spPr>
          <a:xfrm>
            <a:off x="7156470" y="2261286"/>
            <a:ext cx="160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TCP, UDP &amp;</a:t>
            </a:r>
          </a:p>
          <a:p>
            <a:r>
              <a:rPr lang="en-US" dirty="0" smtClean="0"/>
              <a:t>Serial </a:t>
            </a:r>
            <a:r>
              <a:rPr lang="en-US" dirty="0" err="1" smtClean="0"/>
              <a:t>Comms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256972" y="4879273"/>
            <a:ext cx="154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SNTP, DNS, </a:t>
            </a:r>
          </a:p>
          <a:p>
            <a:r>
              <a:rPr lang="en-US" sz="1600" dirty="0" smtClean="0"/>
              <a:t>Email &amp; DHCP</a:t>
            </a:r>
          </a:p>
        </p:txBody>
      </p:sp>
      <p:cxnSp>
        <p:nvCxnSpPr>
          <p:cNvPr id="7192" name="Straight Connector 7191"/>
          <p:cNvCxnSpPr>
            <a:stCxn id="19" idx="1"/>
          </p:cNvCxnSpPr>
          <p:nvPr/>
        </p:nvCxnSpPr>
        <p:spPr>
          <a:xfrm flipH="1">
            <a:off x="685800" y="5334000"/>
            <a:ext cx="381000" cy="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85800" y="1371600"/>
            <a:ext cx="0" cy="3962401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85800" y="1371600"/>
            <a:ext cx="7467600" cy="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685800" y="4495800"/>
            <a:ext cx="381000" cy="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685800" y="3657600"/>
            <a:ext cx="381000" cy="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685800" y="2819400"/>
            <a:ext cx="381000" cy="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85800" y="1981200"/>
            <a:ext cx="381000" cy="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153400" y="1371600"/>
            <a:ext cx="0" cy="30480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924800" y="1371600"/>
            <a:ext cx="0" cy="30480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696200" y="1371600"/>
            <a:ext cx="0" cy="30480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467600" y="1371600"/>
            <a:ext cx="0" cy="30480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239000" y="1371600"/>
            <a:ext cx="0" cy="304800"/>
          </a:xfrm>
          <a:prstGeom prst="line">
            <a:avLst/>
          </a:prstGeom>
          <a:ln w="12700" cap="rnd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9" name="TextBox 7198"/>
          <p:cNvSpPr txBox="1"/>
          <p:nvPr/>
        </p:nvSpPr>
        <p:spPr>
          <a:xfrm>
            <a:off x="5012598" y="1334869"/>
            <a:ext cx="160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Serial </a:t>
            </a:r>
            <a:r>
              <a:rPr lang="en-US" dirty="0" err="1" smtClean="0"/>
              <a:t>Comms</a:t>
            </a:r>
            <a:endParaRPr lang="en-US" dirty="0"/>
          </a:p>
        </p:txBody>
      </p:sp>
      <p:sp>
        <p:nvSpPr>
          <p:cNvPr id="33" name="&quot;LINKS&quot;"/>
          <p:cNvSpPr txBox="1"/>
          <p:nvPr/>
        </p:nvSpPr>
        <p:spPr>
          <a:xfrm>
            <a:off x="304800" y="5999424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&quot;ETHERNET I/O&quot;"/>
          <p:cNvSpPr txBox="1"/>
          <p:nvPr/>
        </p:nvSpPr>
        <p:spPr>
          <a:xfrm>
            <a:off x="304800" y="6001981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Ethernet I/O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&quot;DL COMMS&quot;"/>
          <p:cNvSpPr txBox="1"/>
          <p:nvPr/>
        </p:nvSpPr>
        <p:spPr>
          <a:xfrm>
            <a:off x="306198" y="6002323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 </a:t>
            </a:r>
            <a:r>
              <a:rPr lang="en-US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Comms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&quot;SNTP-Email...&quot;"/>
          <p:cNvSpPr txBox="1"/>
          <p:nvPr/>
        </p:nvSpPr>
        <p:spPr>
          <a:xfrm>
            <a:off x="307596" y="6003721"/>
            <a:ext cx="4416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SNTP, DNS, Email…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&quot;TCP-UDP&quot;"/>
          <p:cNvSpPr txBox="1"/>
          <p:nvPr/>
        </p:nvSpPr>
        <p:spPr>
          <a:xfrm>
            <a:off x="308994" y="6002680"/>
            <a:ext cx="4188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&amp; UDP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" name="&quot;SERIAL&quot;"/>
          <p:cNvSpPr txBox="1"/>
          <p:nvPr/>
        </p:nvSpPr>
        <p:spPr>
          <a:xfrm>
            <a:off x="304716" y="6003022"/>
            <a:ext cx="3461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Serial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Stepper"/>
          <p:cNvSpPr/>
          <p:nvPr/>
        </p:nvSpPr>
        <p:spPr>
          <a:xfrm>
            <a:off x="5091963" y="1758897"/>
            <a:ext cx="1447800" cy="4446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Stepper, encoder, 2 limit switches</a:t>
            </a:r>
            <a:endParaRPr lang="en-US" sz="1200" dirty="0"/>
          </a:p>
        </p:txBody>
      </p:sp>
      <p:sp>
        <p:nvSpPr>
          <p:cNvPr id="59" name="&quot;CTRIO2&quot;"/>
          <p:cNvSpPr txBox="1"/>
          <p:nvPr/>
        </p:nvSpPr>
        <p:spPr>
          <a:xfrm>
            <a:off x="307485" y="6003324"/>
            <a:ext cx="3461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CTRIO2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Wire_EDRV3"/>
          <p:cNvSpPr/>
          <p:nvPr/>
        </p:nvSpPr>
        <p:spPr>
          <a:xfrm>
            <a:off x="6936260" y="3739978"/>
            <a:ext cx="188682" cy="1646290"/>
          </a:xfrm>
          <a:custGeom>
            <a:avLst/>
            <a:gdLst>
              <a:gd name="connsiteX0" fmla="*/ 0 w 188682"/>
              <a:gd name="connsiteY0" fmla="*/ 1556952 h 1646290"/>
              <a:gd name="connsiteX1" fmla="*/ 181232 w 188682"/>
              <a:gd name="connsiteY1" fmla="*/ 1474573 h 1646290"/>
              <a:gd name="connsiteX2" fmla="*/ 156519 w 188682"/>
              <a:gd name="connsiteY2" fmla="*/ 0 h 1646290"/>
              <a:gd name="connsiteX3" fmla="*/ 156519 w 188682"/>
              <a:gd name="connsiteY3" fmla="*/ 0 h 164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682" h="1646290">
                <a:moveTo>
                  <a:pt x="0" y="1556952"/>
                </a:moveTo>
                <a:cubicBezTo>
                  <a:pt x="77573" y="1645508"/>
                  <a:pt x="155146" y="1734065"/>
                  <a:pt x="181232" y="1474573"/>
                </a:cubicBezTo>
                <a:cubicBezTo>
                  <a:pt x="207319" y="1215081"/>
                  <a:pt x="156519" y="0"/>
                  <a:pt x="156519" y="0"/>
                </a:cubicBezTo>
                <a:lnTo>
                  <a:pt x="156519" y="0"/>
                </a:lnTo>
              </a:path>
            </a:pathLst>
          </a:cu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Wire_EDRV2"/>
          <p:cNvSpPr/>
          <p:nvPr/>
        </p:nvSpPr>
        <p:spPr>
          <a:xfrm>
            <a:off x="6936259" y="4638337"/>
            <a:ext cx="187162" cy="246701"/>
          </a:xfrm>
          <a:custGeom>
            <a:avLst/>
            <a:gdLst>
              <a:gd name="connsiteX0" fmla="*/ 0 w 187162"/>
              <a:gd name="connsiteY0" fmla="*/ 246701 h 246701"/>
              <a:gd name="connsiteX1" fmla="*/ 172995 w 187162"/>
              <a:gd name="connsiteY1" fmla="*/ 24279 h 246701"/>
              <a:gd name="connsiteX2" fmla="*/ 164757 w 187162"/>
              <a:gd name="connsiteY2" fmla="*/ 16041 h 246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162" h="246701">
                <a:moveTo>
                  <a:pt x="0" y="246701"/>
                </a:moveTo>
                <a:cubicBezTo>
                  <a:pt x="72768" y="154711"/>
                  <a:pt x="145536" y="62722"/>
                  <a:pt x="172995" y="24279"/>
                </a:cubicBezTo>
                <a:cubicBezTo>
                  <a:pt x="200454" y="-14164"/>
                  <a:pt x="182605" y="938"/>
                  <a:pt x="164757" y="16041"/>
                </a:cubicBezTo>
              </a:path>
            </a:pathLst>
          </a:cu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Wire_EDRV1"/>
          <p:cNvSpPr/>
          <p:nvPr/>
        </p:nvSpPr>
        <p:spPr>
          <a:xfrm>
            <a:off x="6928022" y="4074066"/>
            <a:ext cx="183851" cy="407318"/>
          </a:xfrm>
          <a:custGeom>
            <a:avLst/>
            <a:gdLst>
              <a:gd name="connsiteX0" fmla="*/ 0 w 183851"/>
              <a:gd name="connsiteY0" fmla="*/ 407318 h 407318"/>
              <a:gd name="connsiteX1" fmla="*/ 172994 w 183851"/>
              <a:gd name="connsiteY1" fmla="*/ 28377 h 407318"/>
              <a:gd name="connsiteX2" fmla="*/ 164756 w 183851"/>
              <a:gd name="connsiteY2" fmla="*/ 28377 h 407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851" h="407318">
                <a:moveTo>
                  <a:pt x="0" y="407318"/>
                </a:moveTo>
                <a:cubicBezTo>
                  <a:pt x="57665" y="281004"/>
                  <a:pt x="145535" y="91534"/>
                  <a:pt x="172994" y="28377"/>
                </a:cubicBezTo>
                <a:cubicBezTo>
                  <a:pt x="200453" y="-34780"/>
                  <a:pt x="167502" y="27004"/>
                  <a:pt x="164756" y="28377"/>
                </a:cubicBezTo>
              </a:path>
            </a:pathLst>
          </a:cu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DRV1"/>
          <p:cNvSpPr/>
          <p:nvPr/>
        </p:nvSpPr>
        <p:spPr>
          <a:xfrm>
            <a:off x="6059518" y="4311304"/>
            <a:ext cx="873279" cy="306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EDRV100</a:t>
            </a:r>
          </a:p>
          <a:p>
            <a:pPr algn="ctr"/>
            <a:r>
              <a:rPr lang="en-US" sz="1000" dirty="0" smtClean="0"/>
              <a:t>10.1.1.115</a:t>
            </a:r>
            <a:endParaRPr lang="en-US" sz="1000" dirty="0"/>
          </a:p>
        </p:txBody>
      </p:sp>
      <p:sp>
        <p:nvSpPr>
          <p:cNvPr id="63" name="EDRV2"/>
          <p:cNvSpPr/>
          <p:nvPr/>
        </p:nvSpPr>
        <p:spPr>
          <a:xfrm>
            <a:off x="6059518" y="4738359"/>
            <a:ext cx="873279" cy="306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EDRV100</a:t>
            </a:r>
          </a:p>
          <a:p>
            <a:pPr algn="ctr"/>
            <a:r>
              <a:rPr lang="en-US" sz="1000" dirty="0" smtClean="0"/>
              <a:t>10.1.1.125</a:t>
            </a:r>
            <a:endParaRPr lang="en-US" sz="1000" dirty="0"/>
          </a:p>
        </p:txBody>
      </p:sp>
      <p:sp>
        <p:nvSpPr>
          <p:cNvPr id="64" name="EDRV3"/>
          <p:cNvSpPr/>
          <p:nvPr/>
        </p:nvSpPr>
        <p:spPr>
          <a:xfrm>
            <a:off x="6059517" y="5159388"/>
            <a:ext cx="873279" cy="306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EDRV100</a:t>
            </a:r>
          </a:p>
          <a:p>
            <a:pPr algn="ctr"/>
            <a:r>
              <a:rPr lang="en-US" sz="1000" dirty="0" smtClean="0"/>
              <a:t>10.1.1.135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81426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5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00"/>
                            </p:stCondLst>
                            <p:childTnLst>
                              <p:par>
                                <p:cTn id="1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4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500"/>
                            </p:stCondLst>
                            <p:childTnLst>
                              <p:par>
                                <p:cTn id="2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2000"/>
                            </p:stCondLst>
                            <p:childTnLst>
                              <p:par>
                                <p:cTn id="2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0"/>
                            </p:stCondLst>
                            <p:childTnLst>
                              <p:par>
                                <p:cTn id="2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172" grpId="0" animBg="1"/>
      <p:bldP spid="7173" grpId="0" animBg="1"/>
      <p:bldP spid="7176" grpId="0" animBg="1"/>
      <p:bldP spid="7177" grpId="0" animBg="1"/>
      <p:bldP spid="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7178" grpId="0" animBg="1"/>
      <p:bldP spid="7179" grpId="0" animBg="1"/>
      <p:bldP spid="25" grpId="0" animBg="1"/>
      <p:bldP spid="26" grpId="0" animBg="1"/>
      <p:bldP spid="27" grpId="0" animBg="1"/>
      <p:bldP spid="7180" grpId="0" animBg="1"/>
      <p:bldP spid="7183" grpId="0"/>
      <p:bldP spid="7184" grpId="0"/>
      <p:bldP spid="58" grpId="0"/>
      <p:bldP spid="7199" grpId="0"/>
      <p:bldP spid="33" grpId="0"/>
      <p:bldP spid="33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56" grpId="0" animBg="1"/>
      <p:bldP spid="59" grpId="0"/>
      <p:bldP spid="6" grpId="0" animBg="1"/>
      <p:bldP spid="7" grpId="0" animBg="1"/>
      <p:bldP spid="8" grpId="0" animBg="1"/>
      <p:bldP spid="62" grpId="0" animBg="1"/>
      <p:bldP spid="63" grpId="0" animBg="1"/>
      <p:bldP spid="6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12700" cap="rnd">
          <a:solidFill>
            <a:schemeClr val="tx1"/>
          </a:solidFill>
          <a:headEnd type="non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239923</TotalTime>
  <Words>141</Words>
  <Application>Microsoft Office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Do-more Technical Training</vt:lpstr>
      <vt:lpstr>Training Station Hardware (Student)</vt:lpstr>
      <vt:lpstr>Training Station Hardware (Comm PLC)</vt:lpstr>
      <vt:lpstr>Training Station Communication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615</cp:revision>
  <cp:lastPrinted>2015-07-29T20:40:45Z</cp:lastPrinted>
  <dcterms:created xsi:type="dcterms:W3CDTF">2014-08-20T17:24:46Z</dcterms:created>
  <dcterms:modified xsi:type="dcterms:W3CDTF">2016-05-13T15:45:24Z</dcterms:modified>
</cp:coreProperties>
</file>