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>
        <p:scale>
          <a:sx n="109" d="100"/>
          <a:sy n="109" d="100"/>
        </p:scale>
        <p:origin x="-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Launchpad</a:t>
            </a:r>
            <a:r>
              <a:rPr lang="en-US" baseline="0" dirty="0" smtClean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 smtClean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Control Logic</a:t>
            </a:r>
            <a:endParaRPr lang="en-US" baseline="0" dirty="0"/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NOTE: Message Dump – enables dump to Do-more Logger, $</a:t>
            </a:r>
            <a:r>
              <a:rPr lang="en-US" baseline="0" dirty="0" err="1" smtClean="0"/>
              <a:t>EnableMsgDump</a:t>
            </a:r>
            <a:r>
              <a:rPr lang="en-US" baseline="0" dirty="0" smtClean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Configuration</a:t>
            </a:r>
          </a:p>
          <a:p>
            <a:r>
              <a:rPr lang="en-US" sz="2000" dirty="0" smtClean="0"/>
              <a:t>(Memory Configuration)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Memory Configuration</a:t>
            </a:r>
          </a:p>
          <a:p>
            <a:pPr lvl="1"/>
            <a:r>
              <a:rPr lang="en-US" dirty="0" smtClean="0"/>
              <a:t>Memory Blocks</a:t>
            </a:r>
          </a:p>
          <a:p>
            <a:pPr lvl="2"/>
            <a:r>
              <a:rPr lang="en-US" dirty="0" smtClean="0"/>
              <a:t>Add</a:t>
            </a:r>
          </a:p>
          <a:p>
            <a:pPr lvl="2"/>
            <a:r>
              <a:rPr lang="en-US" dirty="0" smtClean="0"/>
              <a:t>Edit</a:t>
            </a:r>
          </a:p>
          <a:p>
            <a:pPr lvl="2"/>
            <a:r>
              <a:rPr lang="en-US" dirty="0" smtClean="0"/>
              <a:t>Delete</a:t>
            </a:r>
          </a:p>
          <a:p>
            <a:pPr lvl="2"/>
            <a:r>
              <a:rPr lang="en-US" dirty="0" smtClean="0"/>
              <a:t>Hide Built-ins</a:t>
            </a:r>
          </a:p>
          <a:p>
            <a:pPr lvl="1"/>
            <a:r>
              <a:rPr lang="en-US" dirty="0" smtClean="0"/>
              <a:t>Heap Items</a:t>
            </a:r>
          </a:p>
          <a:p>
            <a:pPr lvl="2"/>
            <a:r>
              <a:rPr lang="en-US" dirty="0" smtClean="0"/>
              <a:t>Add</a:t>
            </a:r>
          </a:p>
          <a:p>
            <a:pPr lvl="2"/>
            <a:r>
              <a:rPr lang="en-US" dirty="0" smtClean="0"/>
              <a:t>Edit</a:t>
            </a:r>
          </a:p>
          <a:p>
            <a:pPr lvl="2"/>
            <a:r>
              <a:rPr lang="en-US" dirty="0" smtClean="0"/>
              <a:t>Delete</a:t>
            </a:r>
          </a:p>
          <a:p>
            <a:pPr lvl="2"/>
            <a:r>
              <a:rPr lang="en-US" dirty="0" smtClean="0"/>
              <a:t>Hide Built-ins</a:t>
            </a:r>
          </a:p>
          <a:p>
            <a:pPr lvl="2"/>
            <a:r>
              <a:rPr lang="en-US" dirty="0" smtClean="0"/>
              <a:t>Hide System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89509"/>
            <a:ext cx="5457707" cy="4224644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Memory Configuration</a:t>
            </a:r>
          </a:p>
          <a:p>
            <a:pPr lvl="1"/>
            <a:r>
              <a:rPr lang="en-US" dirty="0" smtClean="0"/>
              <a:t>Memory Blocks</a:t>
            </a:r>
          </a:p>
          <a:p>
            <a:pPr lvl="2"/>
            <a:r>
              <a:rPr lang="en-US" dirty="0" err="1" smtClean="0"/>
              <a:t>Indexable</a:t>
            </a:r>
            <a:endParaRPr lang="en-US" dirty="0" smtClean="0"/>
          </a:p>
          <a:p>
            <a:pPr lvl="3"/>
            <a:r>
              <a:rPr lang="en-US" dirty="0" smtClean="0"/>
              <a:t>(</a:t>
            </a:r>
            <a:r>
              <a:rPr lang="en-US" b="1" dirty="0" smtClean="0"/>
              <a:t>Fred0</a:t>
            </a:r>
            <a:r>
              <a:rPr lang="en-US" dirty="0" smtClean="0"/>
              <a:t>, </a:t>
            </a:r>
            <a:r>
              <a:rPr lang="en-US" b="1" dirty="0" smtClean="0"/>
              <a:t>Fred1</a:t>
            </a:r>
            <a:r>
              <a:rPr lang="en-US" dirty="0" smtClean="0"/>
              <a:t>, </a:t>
            </a:r>
            <a:r>
              <a:rPr lang="en-US" b="1" dirty="0" smtClean="0"/>
              <a:t>Fred2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Common data type</a:t>
            </a:r>
          </a:p>
          <a:p>
            <a:pPr lvl="3"/>
            <a:r>
              <a:rPr lang="en-US" dirty="0" smtClean="0"/>
              <a:t>(bits, numeric, structure)</a:t>
            </a:r>
          </a:p>
          <a:p>
            <a:pPr lvl="2"/>
            <a:r>
              <a:rPr lang="en-US" dirty="0" smtClean="0"/>
              <a:t>Referenced by name &amp; index</a:t>
            </a:r>
          </a:p>
          <a:p>
            <a:pPr lvl="3"/>
            <a:r>
              <a:rPr lang="en-US" dirty="0" smtClean="0"/>
              <a:t>(</a:t>
            </a:r>
            <a:r>
              <a:rPr lang="en-US" b="1" dirty="0" smtClean="0"/>
              <a:t>Fred0</a:t>
            </a:r>
            <a:r>
              <a:rPr lang="en-US" dirty="0" smtClean="0"/>
              <a:t>, </a:t>
            </a:r>
            <a:r>
              <a:rPr lang="en-US" b="1" dirty="0" smtClean="0"/>
              <a:t>Fred[V15]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Cannot be created while editing ladders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endParaRPr lang="en-US" dirty="0" smtClean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14600"/>
            <a:ext cx="1495425" cy="19716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3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Memory Configuration</a:t>
            </a:r>
          </a:p>
          <a:p>
            <a:pPr lvl="1"/>
            <a:r>
              <a:rPr lang="en-US" dirty="0" smtClean="0"/>
              <a:t>Heap Items (single instance)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err="1" smtClean="0"/>
              <a:t>Indexable</a:t>
            </a:r>
            <a:endParaRPr lang="en-US" dirty="0" smtClean="0"/>
          </a:p>
          <a:p>
            <a:pPr lvl="3"/>
            <a:r>
              <a:rPr lang="en-US" dirty="0" smtClean="0"/>
              <a:t>(</a:t>
            </a:r>
            <a:r>
              <a:rPr lang="en-US" b="1" dirty="0" smtClean="0"/>
              <a:t>Fred</a:t>
            </a:r>
            <a:r>
              <a:rPr lang="en-US" dirty="0" smtClean="0"/>
              <a:t>, </a:t>
            </a:r>
            <a:r>
              <a:rPr lang="en-US" b="1" dirty="0" smtClean="0"/>
              <a:t>Wilma</a:t>
            </a:r>
            <a:r>
              <a:rPr lang="en-US" dirty="0" smtClean="0"/>
              <a:t>, </a:t>
            </a:r>
            <a:r>
              <a:rPr lang="en-US" b="1" dirty="0" smtClean="0"/>
              <a:t>Barney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Common data type</a:t>
            </a:r>
          </a:p>
          <a:p>
            <a:pPr lvl="3"/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structure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Referenced by name (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index)</a:t>
            </a:r>
          </a:p>
          <a:p>
            <a:pPr lvl="3"/>
            <a:r>
              <a:rPr lang="en-US" dirty="0" smtClean="0"/>
              <a:t>(</a:t>
            </a:r>
            <a:r>
              <a:rPr lang="en-US" b="1" dirty="0" smtClean="0"/>
              <a:t>Fred</a:t>
            </a:r>
            <a:r>
              <a:rPr lang="en-US" dirty="0"/>
              <a:t>, </a:t>
            </a:r>
            <a:r>
              <a:rPr lang="en-US" b="1" dirty="0"/>
              <a:t>Wilma</a:t>
            </a:r>
            <a:r>
              <a:rPr lang="en-US" dirty="0"/>
              <a:t>, </a:t>
            </a:r>
            <a:r>
              <a:rPr lang="en-US" b="1" dirty="0"/>
              <a:t>Barney</a:t>
            </a:r>
            <a:r>
              <a:rPr lang="en-US" dirty="0"/>
              <a:t>, etc.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Can be created while editing ladders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NOTE: If created while editing ladders, cannot download in RUN mode because System Configuration was changed.</a:t>
            </a:r>
          </a:p>
          <a:p>
            <a:pPr lvl="2"/>
            <a:endParaRPr lang="en-US" dirty="0" smtClean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09800"/>
            <a:ext cx="1419225" cy="2085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51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602600" cy="479826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Memory Configuration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2616"/>
              </p:ext>
            </p:extLst>
          </p:nvPr>
        </p:nvGraphicFramePr>
        <p:xfrm>
          <a:off x="2362200" y="2448449"/>
          <a:ext cx="4648200" cy="414528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752600"/>
                <a:gridCol w="1600200"/>
                <a:gridCol w="1295400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TYPE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MEMORY BLOCKS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HEAP ITEMS</a:t>
                      </a:r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Bit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Unsigned / Signed 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Unsigned / Signed Word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38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Signed Word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85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Timer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Counter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438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PID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Date/Time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85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Task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Rampsoak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Program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438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DeviceRef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Drum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Struct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86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115972</TotalTime>
  <Words>531</Words>
  <Application>Microsoft Office PowerPoint</Application>
  <PresentationFormat>On-screen Show (4:3)</PresentationFormat>
  <Paragraphs>155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Do-more Technical Training</vt:lpstr>
      <vt:lpstr>System Configuration</vt:lpstr>
      <vt:lpstr>System Configuration</vt:lpstr>
      <vt:lpstr>System Configuration</vt:lpstr>
      <vt:lpstr>System Configuration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744</cp:revision>
  <dcterms:created xsi:type="dcterms:W3CDTF">2014-08-20T17:24:46Z</dcterms:created>
  <dcterms:modified xsi:type="dcterms:W3CDTF">2016-03-11T19:01:19Z</dcterms:modified>
</cp:coreProperties>
</file>