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sldIdLst>
    <p:sldId id="256" r:id="rId2"/>
    <p:sldId id="264" r:id="rId3"/>
    <p:sldId id="26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733" autoAdjust="0"/>
  </p:normalViewPr>
  <p:slideViewPr>
    <p:cSldViewPr>
      <p:cViewPr>
        <p:scale>
          <a:sx n="109" d="100"/>
          <a:sy n="109" d="100"/>
        </p:scale>
        <p:origin x="-138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 smtClean="0"/>
              <a:t>Launchpad</a:t>
            </a:r>
            <a:r>
              <a:rPr lang="en-US" baseline="0" dirty="0" smtClean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Control Logic</a:t>
            </a:r>
            <a:endParaRPr lang="en-US" baseline="0" dirty="0"/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NOTE: Message Dump – enables dump to Do-more Logger, $</a:t>
            </a:r>
            <a:r>
              <a:rPr lang="en-US" baseline="0" dirty="0" err="1" smtClean="0"/>
              <a:t>EnableMsgDump</a:t>
            </a:r>
            <a:r>
              <a:rPr lang="en-US" baseline="0" dirty="0" smtClean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 smtClean="0"/>
              <a:t>Launchpad</a:t>
            </a:r>
            <a:r>
              <a:rPr lang="en-US" baseline="0" dirty="0" smtClean="0"/>
              <a:t>: nothing new here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Project Browser: 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Buttons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Control Logic Filter – Display filter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New Code Block – Create new code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Execution Order – Change execution order of blocks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Status – Shows which blocks are enabled to run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Sort Code Blocks – Change display order</a:t>
            </a:r>
          </a:p>
          <a:p>
            <a:pPr marL="1085850" lvl="2" indent="-171450">
              <a:buFont typeface="Arial" charset="0"/>
              <a:buChar char="•"/>
            </a:pPr>
            <a:r>
              <a:rPr lang="en-US" baseline="0" dirty="0" smtClean="0"/>
              <a:t>Sort Memory – Change display order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Control Logic</a:t>
            </a:r>
            <a:endParaRPr lang="en-US" baseline="0" dirty="0"/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Configuration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Tools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Debug View</a:t>
            </a:r>
          </a:p>
          <a:p>
            <a:pPr marL="628650" lvl="1" indent="-171450">
              <a:buFont typeface="Arial" charset="0"/>
              <a:buChar char="•"/>
            </a:pPr>
            <a:r>
              <a:rPr lang="en-US" baseline="0" dirty="0" smtClean="0"/>
              <a:t>NOTE: Message Dump – enables dump to Do-more Logger, $</a:t>
            </a:r>
            <a:r>
              <a:rPr lang="en-US" baseline="0" dirty="0" err="1" smtClean="0"/>
              <a:t>EnableMsgDump</a:t>
            </a:r>
            <a:r>
              <a:rPr lang="en-US" baseline="0" dirty="0" smtClean="0"/>
              <a:t> (ST36)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Data View</a:t>
            </a:r>
          </a:p>
          <a:p>
            <a:pPr marL="171450" lvl="0" indent="-171450">
              <a:buFont typeface="Arial" charset="0"/>
              <a:buChar char="•"/>
            </a:pPr>
            <a:r>
              <a:rPr lang="en-US" baseline="0" dirty="0" smtClean="0"/>
              <a:t>PID Overview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Do-more Technical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System Configuration</a:t>
            </a:r>
          </a:p>
          <a:p>
            <a:r>
              <a:rPr lang="en-US" sz="2000" dirty="0" smtClean="0"/>
              <a:t>(I/O Mapping)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System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7602600" cy="4798268"/>
          </a:xfrm>
        </p:spPr>
        <p:txBody>
          <a:bodyPr numCol="1">
            <a:normAutofit lnSpcReduction="10000"/>
          </a:bodyPr>
          <a:lstStyle/>
          <a:p>
            <a:r>
              <a:rPr lang="en-US" dirty="0" smtClean="0"/>
              <a:t>I/O Mapping</a:t>
            </a:r>
          </a:p>
          <a:p>
            <a:pPr lvl="1"/>
            <a:r>
              <a:rPr lang="en-US" i="1" dirty="0" smtClean="0"/>
              <a:t>Grouped by </a:t>
            </a:r>
            <a:br>
              <a:rPr lang="en-US" i="1" dirty="0" smtClean="0"/>
            </a:br>
            <a:r>
              <a:rPr lang="en-US" i="1" dirty="0" smtClean="0"/>
              <a:t>I/O Master</a:t>
            </a:r>
          </a:p>
          <a:p>
            <a:pPr lvl="1"/>
            <a:r>
              <a:rPr lang="en-US" i="1" dirty="0" smtClean="0"/>
              <a:t>Then by </a:t>
            </a:r>
            <a:br>
              <a:rPr lang="en-US" i="1" dirty="0" smtClean="0"/>
            </a:br>
            <a:r>
              <a:rPr lang="en-US" i="1" dirty="0" smtClean="0"/>
              <a:t>Base/Slave</a:t>
            </a:r>
          </a:p>
          <a:p>
            <a:pPr lvl="1"/>
            <a:r>
              <a:rPr lang="en-US" i="1" dirty="0" smtClean="0"/>
              <a:t>Headings:</a:t>
            </a:r>
          </a:p>
          <a:p>
            <a:pPr lvl="2"/>
            <a:r>
              <a:rPr lang="en-US" b="1" dirty="0" smtClean="0"/>
              <a:t>Slot</a:t>
            </a:r>
          </a:p>
          <a:p>
            <a:pPr lvl="2"/>
            <a:r>
              <a:rPr lang="en-US" b="1" dirty="0" smtClean="0"/>
              <a:t>Mod ID</a:t>
            </a:r>
          </a:p>
          <a:p>
            <a:pPr lvl="2"/>
            <a:r>
              <a:rPr lang="en-US" b="1" dirty="0" smtClean="0"/>
              <a:t>Mod</a:t>
            </a:r>
            <a:r>
              <a:rPr lang="en-US" u="sng" dirty="0" smtClean="0"/>
              <a:t> </a:t>
            </a:r>
            <a:br>
              <a:rPr lang="en-US" u="sng" dirty="0" smtClean="0"/>
            </a:br>
            <a:r>
              <a:rPr lang="en-US" b="1" dirty="0" smtClean="0"/>
              <a:t>Description</a:t>
            </a:r>
          </a:p>
          <a:p>
            <a:pPr lvl="2"/>
            <a:r>
              <a:rPr lang="en-US" b="1" dirty="0" smtClean="0"/>
              <a:t>Slot I/O</a:t>
            </a:r>
          </a:p>
          <a:p>
            <a:pPr lvl="2"/>
            <a:r>
              <a:rPr lang="en-US" b="1" dirty="0" smtClean="0"/>
              <a:t>X Map</a:t>
            </a:r>
            <a:r>
              <a:rPr lang="en-US" dirty="0" smtClean="0"/>
              <a:t> / </a:t>
            </a:r>
            <a:r>
              <a:rPr lang="en-US" b="1" dirty="0" smtClean="0"/>
              <a:t>Y Map</a:t>
            </a:r>
            <a:r>
              <a:rPr lang="en-US" dirty="0" smtClean="0"/>
              <a:t> / </a:t>
            </a:r>
            <a:r>
              <a:rPr lang="en-US" b="1" dirty="0" smtClean="0"/>
              <a:t>WX Map</a:t>
            </a:r>
            <a:r>
              <a:rPr lang="en-US" dirty="0" smtClean="0"/>
              <a:t> / </a:t>
            </a:r>
            <a:r>
              <a:rPr lang="en-US" b="1" dirty="0" smtClean="0"/>
              <a:t>WY Map</a:t>
            </a:r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8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544108"/>
            <a:ext cx="7841742" cy="39052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9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16" y="2871699"/>
            <a:ext cx="5730240" cy="347472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ounded Rectangle 35"/>
          <p:cNvSpPr/>
          <p:nvPr/>
        </p:nvSpPr>
        <p:spPr>
          <a:xfrm>
            <a:off x="3352800" y="2057400"/>
            <a:ext cx="5638800" cy="1857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370218" y="2235927"/>
            <a:ext cx="1312653" cy="1857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3376361" y="3851364"/>
            <a:ext cx="1119439" cy="1857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3557454" y="2423163"/>
            <a:ext cx="3452946" cy="1857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3563597" y="4029891"/>
            <a:ext cx="1541803" cy="1857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3559235" y="4386292"/>
            <a:ext cx="4289365" cy="1857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3563982" y="5029200"/>
            <a:ext cx="4289365" cy="18570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0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836 -0.14156 L -0.00087 0.00509 " pathEditMode="relative" rAng="0" ptsTypes="AA">
                                      <p:cBhvr>
                                        <p:cTn id="20" dur="2000" spd="-100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62" y="733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341"/>
                            </p:stCondLst>
                            <p:childTnLst>
                              <p:par>
                                <p:cTn id="2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841"/>
                            </p:stCondLst>
                            <p:childTnLst>
                              <p:par>
                                <p:cTn id="3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261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761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r>
              <a:rPr lang="en-US" dirty="0" smtClean="0"/>
              <a:t>System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4999"/>
            <a:ext cx="8588438" cy="4798268"/>
          </a:xfrm>
        </p:spPr>
        <p:txBody>
          <a:bodyPr numCol="1">
            <a:normAutofit/>
          </a:bodyPr>
          <a:lstStyle/>
          <a:p>
            <a:r>
              <a:rPr lang="en-US" dirty="0" smtClean="0"/>
              <a:t>I/O Mapping</a:t>
            </a:r>
          </a:p>
          <a:p>
            <a:pPr lvl="1"/>
            <a:r>
              <a:rPr lang="en-US" i="1" dirty="0" smtClean="0"/>
              <a:t>Decimal Addressing!</a:t>
            </a:r>
          </a:p>
          <a:p>
            <a:pPr lvl="1"/>
            <a:r>
              <a:rPr lang="en-US" b="1" dirty="0" smtClean="0"/>
              <a:t>Auto</a:t>
            </a:r>
            <a:r>
              <a:rPr lang="en-US" i="1" dirty="0" smtClean="0"/>
              <a:t> – addresses </a:t>
            </a:r>
            <a:r>
              <a:rPr lang="en-US" i="1" dirty="0"/>
              <a:t>are </a:t>
            </a:r>
            <a:r>
              <a:rPr lang="en-US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gray</a:t>
            </a:r>
            <a:endParaRPr lang="en-US" i="1" dirty="0" smtClean="0"/>
          </a:p>
          <a:p>
            <a:pPr lvl="2"/>
            <a:r>
              <a:rPr lang="en-US" i="1" dirty="0" smtClean="0"/>
              <a:t>PLC assigns addresses</a:t>
            </a:r>
            <a:endParaRPr lang="en-US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b="1" dirty="0" smtClean="0"/>
              <a:t>Manual</a:t>
            </a:r>
            <a:r>
              <a:rPr lang="en-US" dirty="0" smtClean="0"/>
              <a:t> – </a:t>
            </a:r>
            <a:r>
              <a:rPr lang="en-US" i="1" dirty="0" smtClean="0"/>
              <a:t>addresses </a:t>
            </a:r>
            <a:r>
              <a:rPr lang="en-US" i="1" dirty="0"/>
              <a:t>are </a:t>
            </a:r>
            <a:r>
              <a:rPr lang="en-US" b="1" i="1" dirty="0">
                <a:solidFill>
                  <a:schemeClr val="tx1"/>
                </a:solidFill>
              </a:rPr>
              <a:t>black</a:t>
            </a:r>
            <a:endParaRPr lang="en-US" i="1" dirty="0" smtClean="0"/>
          </a:p>
          <a:p>
            <a:pPr lvl="2"/>
            <a:r>
              <a:rPr lang="en-US" i="1" dirty="0" smtClean="0"/>
              <a:t>User-assigned addresses</a:t>
            </a:r>
          </a:p>
          <a:p>
            <a:pPr lvl="3"/>
            <a:r>
              <a:rPr lang="en-US" i="1" dirty="0" smtClean="0"/>
              <a:t>Only beginning address can be specified</a:t>
            </a:r>
            <a:endParaRPr lang="en-US" b="1" i="1" dirty="0" smtClean="0">
              <a:solidFill>
                <a:schemeClr val="tx1"/>
              </a:solidFill>
            </a:endParaRPr>
          </a:p>
          <a:p>
            <a:pPr lvl="1"/>
            <a:r>
              <a:rPr lang="en-US" i="1" dirty="0" smtClean="0"/>
              <a:t>Map range overlaps are </a:t>
            </a:r>
            <a:r>
              <a:rPr lang="en-US" b="1" i="1" dirty="0" smtClean="0">
                <a:solidFill>
                  <a:srgbClr val="FF0000"/>
                </a:solidFill>
              </a:rPr>
              <a:t>red</a:t>
            </a:r>
          </a:p>
          <a:p>
            <a:pPr lvl="1"/>
            <a:r>
              <a:rPr lang="en-US" i="1" dirty="0" smtClean="0"/>
              <a:t>Map values exceeding memory range are </a:t>
            </a:r>
            <a:r>
              <a:rPr lang="en-US" b="1" i="1" dirty="0" smtClean="0">
                <a:solidFill>
                  <a:srgbClr val="FF0000"/>
                </a:solidFill>
              </a:rPr>
              <a:t>bold red</a:t>
            </a:r>
          </a:p>
          <a:p>
            <a:pPr lvl="1"/>
            <a:r>
              <a:rPr lang="en-US" i="1" dirty="0" smtClean="0"/>
              <a:t>Right-click to edit base’s default map</a:t>
            </a:r>
          </a:p>
          <a:p>
            <a:pPr lvl="1"/>
            <a:r>
              <a:rPr lang="en-US" b="1" dirty="0" smtClean="0"/>
              <a:t>Clear Manual Entries</a:t>
            </a:r>
          </a:p>
          <a:p>
            <a:pPr lvl="1"/>
            <a:endParaRPr lang="en-US" dirty="0" smtClean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09800"/>
            <a:ext cx="2581275" cy="12763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0"/>
            <a:ext cx="2828925" cy="343852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2022327" y="2438400"/>
            <a:ext cx="4880270" cy="2057400"/>
          </a:xfrm>
          <a:prstGeom prst="rect">
            <a:avLst/>
          </a:prstGeom>
          <a:solidFill>
            <a:srgbClr val="FF0000"/>
          </a:solidFill>
          <a:ln w="76200">
            <a:solidFill>
              <a:srgbClr val="C00000"/>
            </a:solidFill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8872" indent="0" algn="ctr">
              <a:buNone/>
            </a:pPr>
            <a:r>
              <a:rPr lang="en-US" sz="3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WARNING</a:t>
            </a:r>
            <a:endParaRPr lang="en-US" sz="22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8872" indent="0" algn="ctr">
              <a:buNone/>
            </a:pP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Manual configuration can change the mapping for other modules!</a:t>
            </a:r>
          </a:p>
        </p:txBody>
      </p:sp>
    </p:spTree>
    <p:extLst>
      <p:ext uri="{BB962C8B-B14F-4D97-AF65-F5344CB8AC3E}">
        <p14:creationId xmlns:p14="http://schemas.microsoft.com/office/powerpoint/2010/main" val="1705845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110289</TotalTime>
  <Words>236</Words>
  <Application>Microsoft Office PowerPoint</Application>
  <PresentationFormat>On-screen Show (4:3)</PresentationFormat>
  <Paragraphs>61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Urban</vt:lpstr>
      <vt:lpstr>Do-more Technical Training</vt:lpstr>
      <vt:lpstr>System Configuration</vt:lpstr>
      <vt:lpstr>System Configuration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738</cp:revision>
  <dcterms:created xsi:type="dcterms:W3CDTF">2014-08-20T17:24:46Z</dcterms:created>
  <dcterms:modified xsi:type="dcterms:W3CDTF">2016-03-11T18:58:49Z</dcterms:modified>
</cp:coreProperties>
</file>