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sldIdLst>
    <p:sldId id="256" r:id="rId2"/>
    <p:sldId id="264" r:id="rId3"/>
    <p:sldId id="278" r:id="rId4"/>
    <p:sldId id="279" r:id="rId5"/>
    <p:sldId id="28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733" autoAdjust="0"/>
  </p:normalViewPr>
  <p:slideViewPr>
    <p:cSldViewPr>
      <p:cViewPr>
        <p:scale>
          <a:sx n="109" d="100"/>
          <a:sy n="109" d="100"/>
        </p:scale>
        <p:origin x="-9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24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Have them add various modules in Manual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Configure CPU for Ethernet I/O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Add EBC100 as slave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Do-more Technical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System Configuration</a:t>
            </a:r>
          </a:p>
          <a:p>
            <a:r>
              <a:rPr lang="en-US" sz="2000" dirty="0" smtClean="0"/>
              <a:t>(I/O Configuration)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System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2835610" cy="22860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I/O Configuration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Local I/O Master</a:t>
            </a:r>
            <a:endParaRPr lang="en-US" i="1" dirty="0" smtClean="0"/>
          </a:p>
          <a:p>
            <a:pPr lvl="1"/>
            <a:r>
              <a:rPr lang="en-US" dirty="0" smtClean="0"/>
              <a:t>I/O Base</a:t>
            </a:r>
          </a:p>
          <a:p>
            <a:pPr lvl="1"/>
            <a:r>
              <a:rPr lang="en-US" dirty="0" smtClean="0"/>
              <a:t>Ethernet I/O Master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10" y="1676400"/>
            <a:ext cx="5724525" cy="394305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1677678"/>
            <a:ext cx="5766435" cy="39719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1677678"/>
            <a:ext cx="5766435" cy="39719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1682496"/>
            <a:ext cx="576643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System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04999"/>
            <a:ext cx="5523770" cy="4579193"/>
          </a:xfrm>
        </p:spPr>
        <p:txBody>
          <a:bodyPr>
            <a:normAutofit/>
          </a:bodyPr>
          <a:lstStyle/>
          <a:p>
            <a:r>
              <a:rPr lang="en-US" dirty="0" smtClean="0"/>
              <a:t>I/O Configuration</a:t>
            </a:r>
          </a:p>
          <a:p>
            <a:pPr lvl="1"/>
            <a:r>
              <a:rPr lang="en-US" dirty="0" smtClean="0"/>
              <a:t>Local I/O Master</a:t>
            </a:r>
          </a:p>
          <a:p>
            <a:pPr lvl="2"/>
            <a:r>
              <a:rPr lang="en-US" b="1" u="sng" dirty="0" smtClean="0"/>
              <a:t>Auto</a:t>
            </a:r>
            <a:r>
              <a:rPr lang="en-US" dirty="0" smtClean="0"/>
              <a:t>: </a:t>
            </a:r>
            <a:r>
              <a:rPr lang="en-US" i="1" dirty="0" smtClean="0"/>
              <a:t>PLC automatically creates </a:t>
            </a:r>
            <a:r>
              <a:rPr lang="en-US" i="1" dirty="0" err="1" smtClean="0"/>
              <a:t>config</a:t>
            </a:r>
            <a:r>
              <a:rPr lang="en-US" i="1" dirty="0" smtClean="0"/>
              <a:t> for installed I/O upon transition to RUN mode</a:t>
            </a:r>
          </a:p>
          <a:p>
            <a:pPr lvl="2"/>
            <a:r>
              <a:rPr lang="en-US" b="1" u="sng" dirty="0" smtClean="0"/>
              <a:t>Manual</a:t>
            </a:r>
            <a:r>
              <a:rPr lang="en-US" dirty="0" smtClean="0"/>
              <a:t>:</a:t>
            </a:r>
            <a:r>
              <a:rPr lang="en-US" i="1" dirty="0" smtClean="0"/>
              <a:t> You create I/O </a:t>
            </a:r>
            <a:r>
              <a:rPr lang="en-US" i="1" dirty="0" err="1" smtClean="0"/>
              <a:t>config</a:t>
            </a:r>
            <a:r>
              <a:rPr lang="en-US" i="1" dirty="0" smtClean="0"/>
              <a:t>. </a:t>
            </a:r>
          </a:p>
          <a:p>
            <a:pPr lvl="3"/>
            <a:r>
              <a:rPr lang="en-US" i="1" dirty="0" smtClean="0"/>
              <a:t>Manual </a:t>
            </a:r>
            <a:r>
              <a:rPr lang="en-US" i="1" dirty="0" err="1" smtClean="0"/>
              <a:t>config</a:t>
            </a:r>
            <a:r>
              <a:rPr lang="en-US" i="1" dirty="0" smtClean="0"/>
              <a:t> must match I/O or no RUN mode</a:t>
            </a:r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69" y="2057400"/>
            <a:ext cx="2571750" cy="20859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7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System Configuration</a:t>
            </a:r>
            <a:endParaRPr lang="en-US" dirty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1"/>
            <a:ext cx="4530471" cy="27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04999"/>
            <a:ext cx="7602601" cy="45791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I/O Configuration</a:t>
            </a:r>
          </a:p>
          <a:p>
            <a:pPr lvl="1"/>
            <a:r>
              <a:rPr lang="en-US" dirty="0" smtClean="0"/>
              <a:t>I/O Base</a:t>
            </a:r>
          </a:p>
          <a:p>
            <a:pPr lvl="2"/>
            <a:r>
              <a:rPr lang="en-US" b="1" dirty="0" smtClean="0"/>
              <a:t>Scan Base</a:t>
            </a:r>
          </a:p>
          <a:p>
            <a:pPr lvl="2"/>
            <a:r>
              <a:rPr lang="en-US" b="1" dirty="0" smtClean="0"/>
              <a:t>Base Size</a:t>
            </a:r>
          </a:p>
          <a:p>
            <a:pPr lvl="2"/>
            <a:r>
              <a:rPr lang="en-US" dirty="0" smtClean="0"/>
              <a:t>Mouse hover gives info</a:t>
            </a:r>
          </a:p>
          <a:p>
            <a:pPr lvl="3"/>
            <a:r>
              <a:rPr lang="en-US" dirty="0" smtClean="0"/>
              <a:t>Right-click on module</a:t>
            </a:r>
          </a:p>
          <a:p>
            <a:pPr lvl="4"/>
            <a:r>
              <a:rPr lang="en-US" b="1" dirty="0" smtClean="0"/>
              <a:t>Optional</a:t>
            </a:r>
            <a:r>
              <a:rPr lang="en-US" dirty="0" smtClean="0"/>
              <a:t> – presence not </a:t>
            </a:r>
            <a:br>
              <a:rPr lang="en-US" dirty="0" smtClean="0"/>
            </a:br>
            <a:r>
              <a:rPr lang="en-US" dirty="0" smtClean="0"/>
              <a:t>necessary for RUN mode</a:t>
            </a:r>
          </a:p>
          <a:p>
            <a:pPr lvl="4"/>
            <a:r>
              <a:rPr lang="en-US" b="1" dirty="0" smtClean="0"/>
              <a:t>Delete Module</a:t>
            </a:r>
          </a:p>
          <a:p>
            <a:pPr lvl="4"/>
            <a:r>
              <a:rPr lang="en-US" b="1" dirty="0" smtClean="0"/>
              <a:t>Read Module Name</a:t>
            </a:r>
          </a:p>
          <a:p>
            <a:pPr lvl="4"/>
            <a:r>
              <a:rPr lang="en-US" b="1" dirty="0" smtClean="0"/>
              <a:t>Configure Module</a:t>
            </a:r>
          </a:p>
          <a:p>
            <a:pPr lvl="4"/>
            <a:r>
              <a:rPr lang="en-US" b="1" dirty="0" smtClean="0"/>
              <a:t>View Manual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</a:p>
          <a:p>
            <a:pPr lvl="4"/>
            <a:r>
              <a:rPr lang="en-US" b="1" dirty="0" smtClean="0">
                <a:sym typeface="Wingdings" panose="05000000000000000000" pitchFamily="2" charset="2"/>
              </a:rPr>
              <a:t>View Specs 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Right-click on Empty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(Terminator I/O)</a:t>
            </a:r>
          </a:p>
          <a:p>
            <a:pPr lvl="4"/>
            <a:r>
              <a:rPr lang="en-US" dirty="0" smtClean="0">
                <a:sym typeface="Wingdings" panose="05000000000000000000" pitchFamily="2" charset="2"/>
              </a:rPr>
              <a:t>(GS-EDRV)</a:t>
            </a:r>
          </a:p>
          <a:p>
            <a:pPr lvl="4"/>
            <a:endParaRPr lang="en-US" dirty="0" smtClean="0">
              <a:sym typeface="Wingdings" panose="05000000000000000000" pitchFamily="2" charset="2"/>
            </a:endParaRPr>
          </a:p>
          <a:p>
            <a:pPr lvl="4"/>
            <a:endParaRPr lang="en-US" b="1" dirty="0" smtClean="0"/>
          </a:p>
          <a:p>
            <a:pPr lvl="4"/>
            <a:endParaRPr lang="en-US" b="1" dirty="0" smtClean="0"/>
          </a:p>
          <a:p>
            <a:pPr lvl="4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6" y="1981200"/>
            <a:ext cx="2476500" cy="12954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28" y="3581400"/>
            <a:ext cx="2314575" cy="12763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63" y="1752600"/>
            <a:ext cx="3600450" cy="22764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1857375" cy="15430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49828"/>
            <a:ext cx="1485900" cy="14668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648200" cy="181860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791200" y="1828800"/>
            <a:ext cx="2286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99" y="1833209"/>
            <a:ext cx="4400550" cy="1819981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4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System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904999"/>
            <a:ext cx="7602601" cy="479826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I/O Configuration</a:t>
            </a:r>
          </a:p>
          <a:p>
            <a:pPr lvl="1"/>
            <a:r>
              <a:rPr lang="en-US" dirty="0" smtClean="0"/>
              <a:t>Ethernet I/O Master</a:t>
            </a:r>
          </a:p>
          <a:p>
            <a:pPr lvl="2"/>
            <a:r>
              <a:rPr lang="en-US" dirty="0" smtClean="0"/>
              <a:t>Ethernet Master Address </a:t>
            </a:r>
            <a:br>
              <a:rPr lang="en-US" dirty="0" smtClean="0"/>
            </a:br>
            <a:r>
              <a:rPr lang="en-US" dirty="0" smtClean="0"/>
              <a:t>Configuration</a:t>
            </a:r>
          </a:p>
          <a:p>
            <a:pPr lvl="3"/>
            <a:r>
              <a:rPr lang="en-US" dirty="0" smtClean="0"/>
              <a:t>Set Node and IP </a:t>
            </a:r>
            <a:br>
              <a:rPr lang="en-US" dirty="0" smtClean="0"/>
            </a:br>
            <a:r>
              <a:rPr lang="en-US" dirty="0" smtClean="0"/>
              <a:t>Configuration</a:t>
            </a:r>
          </a:p>
          <a:p>
            <a:pPr lvl="2"/>
            <a:r>
              <a:rPr lang="en-US" dirty="0" smtClean="0"/>
              <a:t>Ethernet Slaves</a:t>
            </a:r>
          </a:p>
          <a:p>
            <a:pPr lvl="3"/>
            <a:r>
              <a:rPr lang="en-US" dirty="0" smtClean="0"/>
              <a:t>Set Slave IP </a:t>
            </a:r>
            <a:r>
              <a:rPr lang="en-US" dirty="0" err="1" smtClean="0"/>
              <a:t>Config</a:t>
            </a:r>
            <a:r>
              <a:rPr lang="en-US" dirty="0" smtClean="0"/>
              <a:t>…</a:t>
            </a:r>
          </a:p>
          <a:p>
            <a:pPr lvl="4"/>
            <a:r>
              <a:rPr lang="en-US" dirty="0" smtClean="0"/>
              <a:t>Setup Selected Slave</a:t>
            </a:r>
          </a:p>
          <a:p>
            <a:pPr lvl="4"/>
            <a:r>
              <a:rPr lang="en-US" dirty="0" smtClean="0"/>
              <a:t>Query Slaves</a:t>
            </a:r>
          </a:p>
          <a:p>
            <a:pPr lvl="3"/>
            <a:r>
              <a:rPr lang="en-US" dirty="0" smtClean="0"/>
              <a:t>Add Multiple</a:t>
            </a:r>
            <a:br>
              <a:rPr lang="en-US" dirty="0" smtClean="0"/>
            </a:br>
            <a:r>
              <a:rPr lang="en-US" dirty="0" smtClean="0"/>
              <a:t>Slaves via Query…</a:t>
            </a:r>
          </a:p>
          <a:p>
            <a:pPr lvl="3"/>
            <a:r>
              <a:rPr lang="en-US" dirty="0" smtClean="0"/>
              <a:t>Manually Add Single </a:t>
            </a:r>
            <a:br>
              <a:rPr lang="en-US" dirty="0" smtClean="0"/>
            </a:br>
            <a:r>
              <a:rPr lang="en-US" dirty="0" smtClean="0"/>
              <a:t>Slave…</a:t>
            </a:r>
          </a:p>
          <a:p>
            <a:pPr lvl="3"/>
            <a:r>
              <a:rPr lang="en-US" dirty="0" smtClean="0"/>
              <a:t>Edit Slave…</a:t>
            </a:r>
          </a:p>
          <a:p>
            <a:pPr lvl="3"/>
            <a:r>
              <a:rPr lang="en-US" dirty="0" smtClean="0"/>
              <a:t>Delete Slave…</a:t>
            </a:r>
          </a:p>
          <a:p>
            <a:pPr lvl="3"/>
            <a:r>
              <a:rPr lang="en-US" dirty="0" smtClean="0"/>
              <a:t>Rescan Slave’s I/O…</a:t>
            </a:r>
          </a:p>
          <a:p>
            <a:pPr lvl="3"/>
            <a:r>
              <a:rPr lang="en-US" dirty="0" smtClean="0"/>
              <a:t>Move Up</a:t>
            </a:r>
          </a:p>
          <a:p>
            <a:pPr lvl="3"/>
            <a:r>
              <a:rPr lang="en-US" dirty="0" smtClean="0"/>
              <a:t>Move Down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133600"/>
            <a:ext cx="4314825" cy="17430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6993248" y="3417296"/>
            <a:ext cx="1869897" cy="2990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66839"/>
            <a:ext cx="5010504" cy="1767161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420941" y="3698964"/>
            <a:ext cx="1407367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69" y="3566839"/>
            <a:ext cx="5131095" cy="284960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953692" y="6034223"/>
            <a:ext cx="1295400" cy="2990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231673" y="6028509"/>
            <a:ext cx="1295400" cy="2990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44" y="2133600"/>
            <a:ext cx="2847975" cy="37052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7407870" y="3995055"/>
            <a:ext cx="1407367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5149560" cy="286387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7412217" y="4173582"/>
            <a:ext cx="1407367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407854" y="4325982"/>
            <a:ext cx="1407368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414414" y="4495800"/>
            <a:ext cx="1407368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391400" y="4665618"/>
            <a:ext cx="1407368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12273" y="5027034"/>
            <a:ext cx="722203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104631" y="5020491"/>
            <a:ext cx="722203" cy="246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16340"/>
            <a:ext cx="2628900" cy="39147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85" y="2728912"/>
            <a:ext cx="4829175" cy="25146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3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6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108911</TotalTime>
  <Words>111</Words>
  <Application>Microsoft Office PowerPoint</Application>
  <PresentationFormat>On-screen Show (4:3)</PresentationFormat>
  <Paragraphs>57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Urban</vt:lpstr>
      <vt:lpstr>Do-more Technical Training</vt:lpstr>
      <vt:lpstr>System Configuration</vt:lpstr>
      <vt:lpstr>System Configuration</vt:lpstr>
      <vt:lpstr>System Configuration</vt:lpstr>
      <vt:lpstr>System Configuration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690</cp:revision>
  <dcterms:created xsi:type="dcterms:W3CDTF">2014-08-20T17:24:46Z</dcterms:created>
  <dcterms:modified xsi:type="dcterms:W3CDTF">2016-03-11T16:19:34Z</dcterms:modified>
</cp:coreProperties>
</file>