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5"/>
  </p:notesMasterIdLst>
  <p:sldIdLst>
    <p:sldId id="256" r:id="rId2"/>
    <p:sldId id="264" r:id="rId3"/>
    <p:sldId id="265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5733" autoAdjust="0"/>
  </p:normalViewPr>
  <p:slideViewPr>
    <p:cSldViewPr>
      <p:cViewPr>
        <p:scale>
          <a:sx n="109" d="100"/>
          <a:sy n="109" d="100"/>
        </p:scale>
        <p:origin x="-138" y="-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378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E13E39-AB88-423A-BDDD-43F2F121EA26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421479-E37E-483C-9463-63615A9EC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275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dirty="0" smtClean="0"/>
              <a:t>Launchpad</a:t>
            </a:r>
            <a:r>
              <a:rPr lang="en-US" baseline="0" dirty="0" smtClean="0"/>
              <a:t>: nothing new here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 smtClean="0"/>
              <a:t>Project Browser: 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 smtClean="0"/>
              <a:t>Buttons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 smtClean="0"/>
              <a:t>Control Logic Filter – Display filter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 smtClean="0"/>
              <a:t>New Code Block – Create new code blocks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 smtClean="0"/>
              <a:t>Execution Order – Change execution order of blocks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 smtClean="0"/>
              <a:t>Status – Shows which blocks are enabled to run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 smtClean="0"/>
              <a:t>Sort Code Blocks – Change display order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 smtClean="0"/>
              <a:t>Sort Memory – Change display order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 smtClean="0"/>
              <a:t>Control Logic</a:t>
            </a:r>
            <a:endParaRPr lang="en-US" baseline="0" dirty="0"/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 smtClean="0"/>
              <a:t>Configuration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 smtClean="0"/>
              <a:t>Tools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smtClean="0"/>
              <a:t>Debug View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 smtClean="0"/>
              <a:t>NOTE: Message Dump – enables dump to Do-more Logger, $</a:t>
            </a:r>
            <a:r>
              <a:rPr lang="en-US" baseline="0" dirty="0" err="1" smtClean="0"/>
              <a:t>EnableMsgDump</a:t>
            </a:r>
            <a:r>
              <a:rPr lang="en-US" baseline="0" dirty="0" smtClean="0"/>
              <a:t> (ST36)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smtClean="0"/>
              <a:t>Data View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smtClean="0"/>
              <a:t>PID Overview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44E30C1-4646-4205-B170-9C298C5E2638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44E30C1-4646-4205-B170-9C298C5E2638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44E30C1-4646-4205-B170-9C298C5E2638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44E30C1-4646-4205-B170-9C298C5E2638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6.png"/><Relationship Id="rId7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Do-more Technical Training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System Configuration</a:t>
            </a:r>
          </a:p>
          <a:p>
            <a:r>
              <a:rPr lang="en-US" sz="2000" dirty="0" smtClean="0"/>
              <a:t>(Device Configuration)</a:t>
            </a:r>
            <a:endParaRPr lang="en-US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588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r>
              <a:rPr lang="en-US" dirty="0" smtClean="0"/>
              <a:t>System 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4999"/>
            <a:ext cx="8458200" cy="4798268"/>
          </a:xfrm>
        </p:spPr>
        <p:txBody>
          <a:bodyPr numCol="2">
            <a:normAutofit fontScale="92500" lnSpcReduction="10000"/>
          </a:bodyPr>
          <a:lstStyle/>
          <a:p>
            <a:r>
              <a:rPr lang="en-US" dirty="0" smtClean="0"/>
              <a:t>Device Configuration</a:t>
            </a:r>
          </a:p>
          <a:p>
            <a:pPr lvl="1"/>
            <a:r>
              <a:rPr lang="en-US" u="sng" dirty="0" smtClean="0"/>
              <a:t>Device Name</a:t>
            </a:r>
            <a:r>
              <a:rPr lang="en-US" dirty="0" smtClean="0"/>
              <a:t>: </a:t>
            </a:r>
            <a:r>
              <a:rPr lang="en-US" i="1" dirty="0" smtClean="0"/>
              <a:t>assigned name or name given to it in Module Configuration (cannot be changed here)</a:t>
            </a:r>
            <a:endParaRPr lang="en-US" dirty="0" smtClean="0"/>
          </a:p>
          <a:p>
            <a:pPr lvl="1"/>
            <a:r>
              <a:rPr lang="en-US" u="sng" dirty="0" smtClean="0"/>
              <a:t>Type</a:t>
            </a:r>
            <a:r>
              <a:rPr lang="en-US" dirty="0" smtClean="0"/>
              <a:t>:</a:t>
            </a:r>
          </a:p>
          <a:p>
            <a:pPr lvl="2"/>
            <a:r>
              <a:rPr lang="en-US" dirty="0" err="1" smtClean="0"/>
              <a:t>IntModTCPServer</a:t>
            </a:r>
            <a:endParaRPr lang="en-US" dirty="0" smtClean="0"/>
          </a:p>
          <a:p>
            <a:pPr lvl="2"/>
            <a:r>
              <a:rPr lang="en-US" dirty="0" err="1" smtClean="0"/>
              <a:t>IntEthernet</a:t>
            </a:r>
            <a:endParaRPr lang="en-US" dirty="0" smtClean="0"/>
          </a:p>
          <a:p>
            <a:pPr lvl="2"/>
            <a:r>
              <a:rPr lang="en-US" dirty="0" err="1" smtClean="0"/>
              <a:t>IntModTCPClient</a:t>
            </a:r>
            <a:endParaRPr lang="en-US" dirty="0" smtClean="0"/>
          </a:p>
          <a:p>
            <a:pPr lvl="2"/>
            <a:r>
              <a:rPr lang="en-US" dirty="0" err="1" smtClean="0"/>
              <a:t>IntSerial</a:t>
            </a:r>
            <a:endParaRPr lang="en-US" dirty="0" smtClean="0"/>
          </a:p>
          <a:p>
            <a:pPr lvl="2"/>
            <a:r>
              <a:rPr lang="en-US" dirty="0" err="1" smtClean="0"/>
              <a:t>LocalIOMaster</a:t>
            </a:r>
            <a:endParaRPr lang="en-US" dirty="0"/>
          </a:p>
          <a:p>
            <a:pPr lvl="2"/>
            <a:r>
              <a:rPr lang="en-US" dirty="0" err="1" smtClean="0"/>
              <a:t>DMLogger</a:t>
            </a:r>
            <a:endParaRPr lang="en-US" dirty="0" smtClean="0"/>
          </a:p>
          <a:p>
            <a:pPr lvl="2"/>
            <a:r>
              <a:rPr lang="en-US" dirty="0" smtClean="0"/>
              <a:t>User Log</a:t>
            </a:r>
          </a:p>
          <a:p>
            <a:pPr lvl="2"/>
            <a:r>
              <a:rPr lang="en-US" dirty="0" smtClean="0"/>
              <a:t>User Modbus TCP Client</a:t>
            </a:r>
          </a:p>
          <a:p>
            <a:pPr lvl="2"/>
            <a:r>
              <a:rPr lang="en-US" dirty="0" smtClean="0"/>
              <a:t>User SMTP Client (</a:t>
            </a:r>
            <a:r>
              <a:rPr lang="en-US" dirty="0" err="1" smtClean="0"/>
              <a:t>EMail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User TCP Client</a:t>
            </a:r>
          </a:p>
          <a:p>
            <a:pPr lvl="2"/>
            <a:r>
              <a:rPr lang="en-US" dirty="0" smtClean="0"/>
              <a:t>User TCP Server</a:t>
            </a:r>
          </a:p>
          <a:p>
            <a:pPr lvl="2"/>
            <a:r>
              <a:rPr lang="en-US" dirty="0" smtClean="0"/>
              <a:t>User UDP Connection</a:t>
            </a:r>
          </a:p>
          <a:p>
            <a:pPr lvl="2"/>
            <a:r>
              <a:rPr lang="en-US" i="1" dirty="0" smtClean="0"/>
              <a:t>Etc…</a:t>
            </a:r>
          </a:p>
          <a:p>
            <a:pPr lvl="1"/>
            <a:r>
              <a:rPr lang="en-US" u="sng" dirty="0" smtClean="0"/>
              <a:t>Configuration</a:t>
            </a:r>
            <a:r>
              <a:rPr lang="en-US" dirty="0" smtClean="0"/>
              <a:t>: </a:t>
            </a:r>
            <a:r>
              <a:rPr lang="en-US" i="1" dirty="0" smtClean="0"/>
              <a:t>summary of the configuration</a:t>
            </a:r>
            <a:endParaRPr lang="en-US" u="sng" dirty="0" smtClean="0"/>
          </a:p>
          <a:p>
            <a:pPr lvl="1"/>
            <a:r>
              <a:rPr lang="en-US" u="sng" dirty="0" smtClean="0"/>
              <a:t>Heap Item</a:t>
            </a:r>
            <a:r>
              <a:rPr lang="en-US" dirty="0" smtClean="0"/>
              <a:t>: </a:t>
            </a:r>
            <a:r>
              <a:rPr lang="en-US" i="1" dirty="0" smtClean="0"/>
              <a:t>name of the Heap Item for the given Device</a:t>
            </a:r>
            <a:endParaRPr lang="en-US" dirty="0" smtClean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7" name="Picture 1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367003"/>
            <a:ext cx="6142675" cy="4231080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Rounded Rectangle 33"/>
          <p:cNvSpPr/>
          <p:nvPr/>
        </p:nvSpPr>
        <p:spPr>
          <a:xfrm>
            <a:off x="3089364" y="3158383"/>
            <a:ext cx="4114800" cy="18570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302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5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0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5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500"/>
                            </p:stCondLst>
                            <p:childTnLst>
                              <p:par>
                                <p:cTn id="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000"/>
                            </p:stCondLst>
                            <p:childTnLst>
                              <p:par>
                                <p:cTn id="7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500"/>
                            </p:stCondLst>
                            <p:childTnLst>
                              <p:par>
                                <p:cTn id="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4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086" y="457200"/>
            <a:ext cx="8229600" cy="1066800"/>
          </a:xfrm>
        </p:spPr>
        <p:txBody>
          <a:bodyPr/>
          <a:lstStyle/>
          <a:p>
            <a:r>
              <a:rPr lang="en-US" dirty="0" smtClean="0"/>
              <a:t>CPU Configuration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688" y="1725086"/>
            <a:ext cx="1666667" cy="3653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725088"/>
            <a:ext cx="1533525" cy="2713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6003" y="4400938"/>
            <a:ext cx="1360170" cy="1626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4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743272"/>
            <a:ext cx="1900237" cy="3373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6371255" y="4267200"/>
            <a:ext cx="0" cy="304800"/>
          </a:xfrm>
          <a:prstGeom prst="line">
            <a:avLst/>
          </a:prstGeom>
          <a:ln w="31750" cap="rnd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306007" y="4267200"/>
            <a:ext cx="0" cy="304800"/>
          </a:xfrm>
          <a:prstGeom prst="line">
            <a:avLst/>
          </a:prstGeom>
          <a:ln w="31750" cap="rnd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3249" y="5142480"/>
            <a:ext cx="1213485" cy="946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95924" y="2174788"/>
            <a:ext cx="16261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prstClr val="white"/>
                </a:solidFill>
              </a:rPr>
              <a:t>Driver Interface</a:t>
            </a:r>
            <a:endParaRPr lang="en-US" sz="1200" b="1" dirty="0">
              <a:solidFill>
                <a:prstClr val="white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05834" y="1437613"/>
            <a:ext cx="984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DEVICE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14688" y="5503154"/>
            <a:ext cx="1406050" cy="52322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Instruction</a:t>
            </a:r>
            <a:br>
              <a:rPr lang="en-US" sz="1400" b="1" dirty="0" smtClean="0">
                <a:solidFill>
                  <a:srgbClr val="FF0000"/>
                </a:solidFill>
              </a:rPr>
            </a:br>
            <a:r>
              <a:rPr lang="en-US" sz="1400" b="1" dirty="0" smtClean="0">
                <a:solidFill>
                  <a:srgbClr val="FF0000"/>
                </a:solidFill>
              </a:rPr>
              <a:t>Interface</a:t>
            </a:r>
            <a:endParaRPr lang="en-US" sz="1400" b="1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2820738" y="4800600"/>
            <a:ext cx="836862" cy="702554"/>
          </a:xfrm>
          <a:prstGeom prst="straightConnector1">
            <a:avLst/>
          </a:prstGeom>
          <a:ln w="50800" cap="rnd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791832" y="5301327"/>
            <a:ext cx="1406050" cy="52322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Memory</a:t>
            </a:r>
            <a:br>
              <a:rPr lang="en-US" sz="1400" b="1" dirty="0" smtClean="0">
                <a:solidFill>
                  <a:srgbClr val="FF0000"/>
                </a:solidFill>
              </a:rPr>
            </a:br>
            <a:r>
              <a:rPr lang="en-US" sz="1400" b="1" dirty="0" smtClean="0">
                <a:solidFill>
                  <a:srgbClr val="FF0000"/>
                </a:solidFill>
              </a:rPr>
              <a:t>Interface</a:t>
            </a:r>
            <a:endParaRPr lang="en-US" sz="1400" b="1" dirty="0">
              <a:solidFill>
                <a:srgbClr val="FF0000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H="1" flipV="1">
            <a:off x="4666734" y="4598773"/>
            <a:ext cx="210066" cy="702554"/>
          </a:xfrm>
          <a:prstGeom prst="straightConnector1">
            <a:avLst/>
          </a:prstGeom>
          <a:ln w="50800" cap="rnd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106003" y="828123"/>
            <a:ext cx="1559358" cy="738664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Manual</a:t>
            </a:r>
          </a:p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Configuration</a:t>
            </a:r>
            <a:br>
              <a:rPr lang="en-US" sz="1400" b="1" dirty="0" smtClean="0">
                <a:solidFill>
                  <a:srgbClr val="FF0000"/>
                </a:solidFill>
              </a:rPr>
            </a:br>
            <a:r>
              <a:rPr lang="en-US" sz="1400" b="1" dirty="0" smtClean="0">
                <a:solidFill>
                  <a:srgbClr val="FF0000"/>
                </a:solidFill>
              </a:rPr>
              <a:t>Interface</a:t>
            </a:r>
            <a:endParaRPr lang="en-US" sz="1400" b="1" dirty="0">
              <a:solidFill>
                <a:srgbClr val="FF0000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4876800" y="1566787"/>
            <a:ext cx="215495" cy="674124"/>
          </a:xfrm>
          <a:prstGeom prst="straightConnector1">
            <a:avLst/>
          </a:prstGeom>
          <a:ln w="50800" cap="rnd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41751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" presetClass="exit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" presetClass="exit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500"/>
                            </p:stCondLst>
                            <p:childTnLst>
                              <p:par>
                                <p:cTn id="8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2" presetClass="exit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14" grpId="0"/>
      <p:bldP spid="14" grpId="1"/>
      <p:bldP spid="15" grpId="0" animBg="1"/>
      <p:bldP spid="15" grpId="1" animBg="1"/>
      <p:bldP spid="19" grpId="0" animBg="1"/>
      <p:bldP spid="19" grpId="1" animBg="1"/>
      <p:bldP spid="23" grpId="0" animBg="1"/>
      <p:bldP spid="23" grpId="1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lnDef>
      <a:spPr>
        <a:ln w="92075" cap="rnd">
          <a:solidFill>
            <a:srgbClr val="FF0000"/>
          </a:solidFill>
          <a:headEnd type="oval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110030</TotalTime>
  <Words>170</Words>
  <Application>Microsoft Office PowerPoint</Application>
  <PresentationFormat>On-screen Show (4:3)</PresentationFormat>
  <Paragraphs>46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Urban</vt:lpstr>
      <vt:lpstr>Do-more Technical Training</vt:lpstr>
      <vt:lpstr>System Configuration</vt:lpstr>
      <vt:lpstr>CPU Configuration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Do-more Way</dc:title>
  <dc:creator>Greg</dc:creator>
  <cp:lastModifiedBy>Greg</cp:lastModifiedBy>
  <cp:revision>721</cp:revision>
  <dcterms:created xsi:type="dcterms:W3CDTF">2014-08-20T17:24:46Z</dcterms:created>
  <dcterms:modified xsi:type="dcterms:W3CDTF">2016-03-11T18:56:44Z</dcterms:modified>
</cp:coreProperties>
</file>