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81" r:id="rId3"/>
    <p:sldId id="282" r:id="rId4"/>
    <p:sldId id="284" r:id="rId5"/>
    <p:sldId id="283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CC00"/>
    <a:srgbClr val="FA9106"/>
    <a:srgbClr val="FFCCFF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733" autoAdjust="0"/>
  </p:normalViewPr>
  <p:slideViewPr>
    <p:cSldViewPr>
      <p:cViewPr varScale="1">
        <p:scale>
          <a:sx n="108" d="100"/>
          <a:sy n="108" d="100"/>
        </p:scale>
        <p:origin x="-78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Do-more Designer Simulator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Simulator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 fontScale="92500" lnSpcReduction="10000"/>
          </a:bodyPr>
          <a:lstStyle/>
          <a:p>
            <a:r>
              <a:rPr lang="en-US" dirty="0"/>
              <a:t>Virtual PLC</a:t>
            </a:r>
          </a:p>
          <a:p>
            <a:pPr lvl="1"/>
            <a:r>
              <a:rPr lang="en-US" i="1" dirty="0"/>
              <a:t>PLC </a:t>
            </a:r>
            <a:r>
              <a:rPr lang="en-US" i="1" dirty="0">
                <a:sym typeface="Wingdings" panose="05000000000000000000" pitchFamily="2" charset="2"/>
              </a:rPr>
              <a:t> Launch Do-more Simulator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Uses same control engine as a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Do-more PLC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Components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CPU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Uses PC’s NIC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Can use PC’s COM port</a:t>
            </a:r>
          </a:p>
          <a:p>
            <a:pPr lvl="4"/>
            <a:r>
              <a:rPr lang="en-US" i="1" dirty="0" err="1">
                <a:sym typeface="Wingdings" panose="05000000000000000000" pitchFamily="2" charset="2"/>
              </a:rPr>
              <a:t>Sim</a:t>
            </a:r>
            <a:r>
              <a:rPr lang="en-US" i="1" dirty="0">
                <a:sym typeface="Wingdings" panose="05000000000000000000" pitchFamily="2" charset="2"/>
              </a:rPr>
              <a:t>  Select </a:t>
            </a:r>
            <a:r>
              <a:rPr lang="en-US" i="1" dirty="0" err="1">
                <a:sym typeface="Wingdings" panose="05000000000000000000" pitchFamily="2" charset="2"/>
              </a:rPr>
              <a:t>Comm</a:t>
            </a:r>
            <a:r>
              <a:rPr lang="en-US" i="1" dirty="0">
                <a:sym typeface="Wingdings" panose="05000000000000000000" pitchFamily="2" charset="2"/>
              </a:rPr>
              <a:t> Port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16-point discrete input module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16-point discrete output module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8-channel analog input module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8-channel analog output module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Shows some key memory areas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9" name="BUTN: 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371600"/>
            <a:ext cx="1230611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: Launch_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06530"/>
            <a:ext cx="4349105" cy="3987199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: SI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64829"/>
            <a:ext cx="6243637" cy="3919363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5810250" y="2743200"/>
            <a:ext cx="381000" cy="838200"/>
          </a:xfrm>
          <a:prstGeom prst="roundRect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153150" y="2743200"/>
            <a:ext cx="381000" cy="838200"/>
          </a:xfrm>
          <a:prstGeom prst="roundRect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467475" y="2743200"/>
            <a:ext cx="381000" cy="838200"/>
          </a:xfrm>
          <a:prstGeom prst="roundRect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818713" y="2743200"/>
            <a:ext cx="1087037" cy="838200"/>
          </a:xfrm>
          <a:prstGeom prst="roundRect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848600" y="2743200"/>
            <a:ext cx="1087037" cy="838200"/>
          </a:xfrm>
          <a:prstGeom prst="roundRect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791200" y="3505200"/>
            <a:ext cx="3144437" cy="1066800"/>
          </a:xfrm>
          <a:prstGeom prst="roundRect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77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5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22222E-6 L 0.15018 -2.22222E-6 C 0.21719 -2.22222E-6 0.30035 -0.0412 0.30035 -0.0743 L 0.30035 -0.14861 " pathEditMode="relative" rAng="0" ptsTypes="FfFF">
                                      <p:cBhvr>
                                        <p:cTn id="3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17" y="-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Simulator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 lnSpcReduction="10000"/>
          </a:bodyPr>
          <a:lstStyle/>
          <a:p>
            <a:r>
              <a:rPr lang="en-US" dirty="0"/>
              <a:t>Virtual PLC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Do-more Designer talks to the SIM like it would a real Do-more CPU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Link is preconfigured to talk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over 127.0.0.1; the PC’s NIC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System Configuration &amp;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Memory Configuration can be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changed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I/O Configuration is fixed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Projects are downloaded just like real CPU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If in RUN mode, executed ladder logic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Only says in RUN mode for 1 hour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337" y="2524260"/>
            <a:ext cx="31623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189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6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Simulator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/>
              <a:t>Virtual PLC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Discrete inputs (</a:t>
            </a:r>
            <a:r>
              <a:rPr lang="en-US" b="1" dirty="0">
                <a:solidFill>
                  <a:srgbClr val="0070C0"/>
                </a:solidFill>
                <a:sym typeface="Wingdings" panose="05000000000000000000" pitchFamily="2" charset="2"/>
              </a:rPr>
              <a:t>X0-X15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Toggles OFF/ON </a:t>
            </a:r>
            <a:r>
              <a:rPr lang="en-US" dirty="0" err="1">
                <a:sym typeface="Wingdings" panose="05000000000000000000" pitchFamily="2" charset="2"/>
              </a:rPr>
              <a:t>on</a:t>
            </a:r>
            <a:r>
              <a:rPr lang="en-US" dirty="0">
                <a:sym typeface="Wingdings" panose="05000000000000000000" pitchFamily="2" charset="2"/>
              </a:rPr>
              <a:t> click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Disable: </a:t>
            </a:r>
            <a:r>
              <a:rPr lang="en-US" i="1" dirty="0" err="1">
                <a:sym typeface="Wingdings" panose="05000000000000000000" pitchFamily="2" charset="2"/>
              </a:rPr>
              <a:t>Sim</a:t>
            </a:r>
            <a:r>
              <a:rPr lang="en-US" i="1" dirty="0">
                <a:sym typeface="Wingdings" panose="05000000000000000000" pitchFamily="2" charset="2"/>
              </a:rPr>
              <a:t>  Enable Inputs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Discrete outputs (</a:t>
            </a:r>
            <a:r>
              <a:rPr lang="en-US" b="1" dirty="0">
                <a:solidFill>
                  <a:srgbClr val="0070C0"/>
                </a:solidFill>
                <a:sym typeface="Wingdings" panose="05000000000000000000" pitchFamily="2" charset="2"/>
              </a:rPr>
              <a:t>Y0-Y15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Indicates OFF/ON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Analog inputs (</a:t>
            </a:r>
            <a:r>
              <a:rPr lang="en-US" b="1" dirty="0">
                <a:solidFill>
                  <a:srgbClr val="0070C0"/>
                </a:solidFill>
                <a:sym typeface="Wingdings" panose="05000000000000000000" pitchFamily="2" charset="2"/>
              </a:rPr>
              <a:t>WX0-WX7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Click &amp; drag slider bars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Analog outputs (</a:t>
            </a:r>
            <a:r>
              <a:rPr lang="en-US" b="1" dirty="0">
                <a:solidFill>
                  <a:srgbClr val="0070C0"/>
                </a:solidFill>
                <a:sym typeface="Wingdings" panose="05000000000000000000" pitchFamily="2" charset="2"/>
              </a:rPr>
              <a:t>WY0-WY7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Bar indicates value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Memory status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Similar to a Data View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Pressing </a:t>
            </a:r>
            <a:r>
              <a:rPr lang="en-US" i="1" dirty="0">
                <a:sym typeface="Wingdings" panose="05000000000000000000" pitchFamily="2" charset="2"/>
              </a:rPr>
              <a:t>&lt;Exit&gt;</a:t>
            </a:r>
            <a:r>
              <a:rPr lang="en-US" dirty="0">
                <a:sym typeface="Wingdings" panose="05000000000000000000" pitchFamily="2" charset="2"/>
              </a:rPr>
              <a:t> button is the same as turning OFF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your PLC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Do-more Designer will get a Link Error (disconnect)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8434" name="PIC: Small_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337" y="2524260"/>
            <a:ext cx="31623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028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41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Simulator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 fontScale="77500" lnSpcReduction="20000"/>
          </a:bodyPr>
          <a:lstStyle/>
          <a:p>
            <a:r>
              <a:rPr lang="en-US" dirty="0"/>
              <a:t>Virtual PLC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SIM has PID Process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Simulator built in</a:t>
            </a:r>
          </a:p>
          <a:p>
            <a:pPr lvl="1"/>
            <a:r>
              <a:rPr lang="en-US" i="1" dirty="0" err="1">
                <a:sym typeface="Wingdings" panose="05000000000000000000" pitchFamily="2" charset="2"/>
              </a:rPr>
              <a:t>Sim</a:t>
            </a:r>
            <a:r>
              <a:rPr lang="en-US" i="1" dirty="0">
                <a:sym typeface="Wingdings" panose="05000000000000000000" pitchFamily="2" charset="2"/>
              </a:rPr>
              <a:t>  Setup PID Process Simulator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Uses 1</a:t>
            </a:r>
            <a:r>
              <a:rPr lang="en-US" baseline="30000" dirty="0">
                <a:sym typeface="Wingdings" panose="05000000000000000000" pitchFamily="2" charset="2"/>
              </a:rPr>
              <a:t>st</a:t>
            </a:r>
            <a:r>
              <a:rPr lang="en-US" dirty="0">
                <a:sym typeface="Wingdings" panose="05000000000000000000" pitchFamily="2" charset="2"/>
              </a:rPr>
              <a:t>-order filter plus a dead-time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calculation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I/O used:</a:t>
            </a:r>
          </a:p>
          <a:p>
            <a:pPr lvl="2"/>
            <a:r>
              <a:rPr lang="en-US" b="1" dirty="0">
                <a:solidFill>
                  <a:srgbClr val="0070C0"/>
                </a:solidFill>
                <a:sym typeface="Wingdings" panose="05000000000000000000" pitchFamily="2" charset="2"/>
              </a:rPr>
              <a:t>WX0</a:t>
            </a:r>
            <a:r>
              <a:rPr lang="en-US" dirty="0">
                <a:sym typeface="Wingdings" panose="05000000000000000000" pitchFamily="2" charset="2"/>
              </a:rPr>
              <a:t> as Process Variable 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PV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b="1" dirty="0">
                <a:solidFill>
                  <a:srgbClr val="0070C0"/>
                </a:solidFill>
                <a:sym typeface="Wingdings" panose="05000000000000000000" pitchFamily="2" charset="2"/>
              </a:rPr>
              <a:t>WX1</a:t>
            </a:r>
            <a:r>
              <a:rPr lang="en-US" dirty="0">
                <a:sym typeface="Wingdings" panose="05000000000000000000" pitchFamily="2" charset="2"/>
              </a:rPr>
              <a:t> as Set Point 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SP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b="1" dirty="0">
                <a:solidFill>
                  <a:srgbClr val="0070C0"/>
                </a:solidFill>
                <a:sym typeface="Wingdings" panose="05000000000000000000" pitchFamily="2" charset="2"/>
              </a:rPr>
              <a:t>WY0</a:t>
            </a:r>
            <a:r>
              <a:rPr lang="en-US" dirty="0">
                <a:sym typeface="Wingdings" panose="05000000000000000000" pitchFamily="2" charset="2"/>
              </a:rPr>
              <a:t> as Output 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Output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PID Process Simulator structure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(</a:t>
            </a:r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$</a:t>
            </a:r>
            <a:r>
              <a:rPr lang="en-US" b="1" i="1" dirty="0" err="1">
                <a:solidFill>
                  <a:srgbClr val="0070C0"/>
                </a:solidFill>
                <a:sym typeface="Wingdings" panose="05000000000000000000" pitchFamily="2" charset="2"/>
              </a:rPr>
              <a:t>IntProcSim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DeadTime</a:t>
            </a:r>
            <a:endParaRPr lang="en-US" b="1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2"/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TimeConstant</a:t>
            </a:r>
            <a:endParaRPr lang="en-US" b="1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2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Noise</a:t>
            </a:r>
            <a:endParaRPr lang="en-US" b="1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2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Enable</a:t>
            </a:r>
            <a:endParaRPr lang="en-US" b="1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Pressing </a:t>
            </a:r>
            <a:r>
              <a:rPr lang="en-US" i="1" dirty="0">
                <a:sym typeface="Wingdings" panose="05000000000000000000" pitchFamily="2" charset="2"/>
              </a:rPr>
              <a:t>&lt;What else do I need to do?&gt;</a:t>
            </a:r>
            <a:r>
              <a:rPr lang="en-US" dirty="0">
                <a:sym typeface="Wingdings" panose="05000000000000000000" pitchFamily="2" charset="2"/>
              </a:rPr>
              <a:t> button   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8434" name="PIC: Small_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337" y="914400"/>
            <a:ext cx="31623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PIC: PID_Proc_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337" y="914400"/>
            <a:ext cx="3122282" cy="472584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985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1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01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01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301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Simulator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/>
          </a:bodyPr>
          <a:lstStyle/>
          <a:p>
            <a:r>
              <a:rPr lang="en-US" dirty="0"/>
              <a:t>Virtual PLC</a:t>
            </a:r>
          </a:p>
          <a:p>
            <a:pPr lvl="1"/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PID</a:t>
            </a:r>
            <a:r>
              <a:rPr lang="en-US" dirty="0">
                <a:sym typeface="Wingdings" panose="05000000000000000000" pitchFamily="2" charset="2"/>
              </a:rPr>
              <a:t> instruction required</a:t>
            </a:r>
          </a:p>
          <a:p>
            <a:pPr lvl="1"/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SCALE</a:t>
            </a:r>
            <a:r>
              <a:rPr lang="en-US" dirty="0">
                <a:sym typeface="Wingdings" panose="05000000000000000000" pitchFamily="2" charset="2"/>
              </a:rPr>
              <a:t> instruction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required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Follow instructions</a:t>
            </a:r>
          </a:p>
        </p:txBody>
      </p:sp>
      <p:pic>
        <p:nvPicPr>
          <p:cNvPr id="18434" name="PIC: Small_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337" y="914400"/>
            <a:ext cx="31623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2" name="PIC: PID_Sim_Req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712" y="914400"/>
            <a:ext cx="3971925" cy="38290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: PID_Instruction" hidden="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86839"/>
            <a:ext cx="4991100" cy="33718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: SCALE_Instruction" hidden="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420276"/>
            <a:ext cx="2105025" cy="17049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600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61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241871</TotalTime>
  <Words>122</Words>
  <Application>Microsoft Office PowerPoint</Application>
  <PresentationFormat>On-screen Show (4:3)</PresentationFormat>
  <Paragraphs>69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Do-more Technical Training</vt:lpstr>
      <vt:lpstr>Simulator</vt:lpstr>
      <vt:lpstr>Simulator</vt:lpstr>
      <vt:lpstr>Simulator</vt:lpstr>
      <vt:lpstr>Simulator</vt:lpstr>
      <vt:lpstr>Simulator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1717</cp:revision>
  <dcterms:created xsi:type="dcterms:W3CDTF">2014-08-20T17:24:46Z</dcterms:created>
  <dcterms:modified xsi:type="dcterms:W3CDTF">2016-05-26T18:23:46Z</dcterms:modified>
</cp:coreProperties>
</file>