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85" r:id="rId3"/>
    <p:sldId id="287" r:id="rId4"/>
    <p:sldId id="289" r:id="rId5"/>
    <p:sldId id="304" r:id="rId6"/>
    <p:sldId id="305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2495" autoAdjust="0"/>
  </p:normalViewPr>
  <p:slideViewPr>
    <p:cSldViewPr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Clear PLC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To $Main, add Delta(D0) </a:t>
            </a:r>
            <a:r>
              <a:rPr lang="en-US" baseline="0" dirty="0" smtClean="0">
                <a:sym typeface="Wingdings" panose="05000000000000000000" pitchFamily="2" charset="2"/>
              </a:rPr>
              <a:t> INC D1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Download, put into RUN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Create Data View: D0-1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Edit D0 and change its value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Notice D1 increments by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Clear PLC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In $Main, create the above logic without the Leading Edge Power Flow Modifier and use </a:t>
            </a:r>
            <a:r>
              <a:rPr lang="en-US" baseline="0" dirty="0" err="1" smtClean="0"/>
              <a:t>Xs</a:t>
            </a:r>
            <a:r>
              <a:rPr lang="en-US" baseline="0" dirty="0" smtClean="0"/>
              <a:t> instead of Cs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Download and put into RUN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X0-2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D0 increments every scan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Add the Modifier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D0 only increments once every time it is true</a:t>
            </a:r>
          </a:p>
          <a:p>
            <a:pPr marL="171450" lvl="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Delete the Modifier and add the Inverter in its place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X0-2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D0 does not increment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X2 = OFF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D0 increments </a:t>
            </a:r>
            <a:r>
              <a:rPr lang="en-US" baseline="0" smtClean="0"/>
              <a:t>every scan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</a:p>
          <a:p>
            <a:r>
              <a:rPr lang="en-US" sz="2000" dirty="0" smtClean="0"/>
              <a:t>(Contact)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Delta</a:t>
            </a:r>
          </a:p>
        </p:txBody>
      </p:sp>
      <p:pic>
        <p:nvPicPr>
          <p:cNvPr id="22532" name="Status - O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203573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Status - 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4194048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Ladder - Delt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3086100"/>
            <a:ext cx="64103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DataView - Delt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DataView - Delta Statu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Ladder - No Change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938463"/>
            <a:ext cx="64103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llout #1"/>
          <p:cNvSpPr/>
          <p:nvPr/>
        </p:nvSpPr>
        <p:spPr>
          <a:xfrm>
            <a:off x="2667000" y="1981200"/>
            <a:ext cx="2438400" cy="723900"/>
          </a:xfrm>
          <a:prstGeom prst="wedgeRoundRectCallout">
            <a:avLst>
              <a:gd name="adj1" fmla="val -58333"/>
              <a:gd name="adj2" fmla="val 1177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Continuous scan “looking” for change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allout #2"/>
          <p:cNvSpPr/>
          <p:nvPr/>
        </p:nvSpPr>
        <p:spPr>
          <a:xfrm>
            <a:off x="2667000" y="1981200"/>
            <a:ext cx="2895600" cy="881062"/>
          </a:xfrm>
          <a:prstGeom prst="wedgeRoundRectCallout">
            <a:avLst>
              <a:gd name="adj1" fmla="val -57942"/>
              <a:gd name="adj2" fmla="val 8857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Compares current scan’s WX0 value with previous scan’s WX0 value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8678" name="Ladder - Chang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938462"/>
            <a:ext cx="64103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Ladder- Outpu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938461"/>
            <a:ext cx="64103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allout #3"/>
          <p:cNvSpPr/>
          <p:nvPr/>
        </p:nvSpPr>
        <p:spPr>
          <a:xfrm>
            <a:off x="2667000" y="1981200"/>
            <a:ext cx="2286000" cy="881062"/>
          </a:xfrm>
          <a:prstGeom prst="wedgeRoundRectCallout">
            <a:avLst>
              <a:gd name="adj1" fmla="val -57942"/>
              <a:gd name="adj2" fmla="val 8857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WX0 value changes on this scan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Scan Arrow"/>
          <p:cNvSpPr/>
          <p:nvPr/>
        </p:nvSpPr>
        <p:spPr>
          <a:xfrm>
            <a:off x="1138238" y="27051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llout #4"/>
          <p:cNvSpPr/>
          <p:nvPr/>
        </p:nvSpPr>
        <p:spPr>
          <a:xfrm>
            <a:off x="5105399" y="1981200"/>
            <a:ext cx="2286000" cy="881062"/>
          </a:xfrm>
          <a:prstGeom prst="wedgeRoundRectCallout">
            <a:avLst>
              <a:gd name="adj1" fmla="val 31225"/>
              <a:gd name="adj2" fmla="val 8208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C10 ON for at least the rest of this scan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8680" name="DataView - Chan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7" y="4727448"/>
            <a:ext cx="3248025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314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2" grpId="0" animBg="1"/>
      <p:bldP spid="22" grpId="1" animBg="1"/>
      <p:bldP spid="24" grpId="0" animBg="1"/>
      <p:bldP spid="20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Leading Edge Power Flow Modifier</a:t>
            </a:r>
          </a:p>
        </p:txBody>
      </p:sp>
      <p:pic>
        <p:nvPicPr>
          <p:cNvPr id="29698" name="Ladder O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4" y="2935224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DataView OF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LadderView 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3" y="2935224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DataView 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7" y="4727447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llout D0 by 1"/>
          <p:cNvSpPr/>
          <p:nvPr/>
        </p:nvSpPr>
        <p:spPr>
          <a:xfrm>
            <a:off x="6553199" y="4191000"/>
            <a:ext cx="1999519" cy="609600"/>
          </a:xfrm>
          <a:prstGeom prst="wedgeRoundRectCallout">
            <a:avLst>
              <a:gd name="adj1" fmla="val 3432"/>
              <a:gd name="adj2" fmla="val -15396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D0 only increments by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allout D0 by 1"/>
          <p:cNvSpPr/>
          <p:nvPr/>
        </p:nvSpPr>
        <p:spPr>
          <a:xfrm>
            <a:off x="2819400" y="3962400"/>
            <a:ext cx="3327272" cy="609600"/>
          </a:xfrm>
          <a:prstGeom prst="wedgeRoundRectCallout">
            <a:avLst>
              <a:gd name="adj1" fmla="val -25222"/>
              <a:gd name="adj2" fmla="val -11334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Without this contact, D0 would increment every scan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11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Trailing Edge Power Flow Modifier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4" y="2935224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4" y="2935223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7" y="4727447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llout D0 by 1"/>
          <p:cNvSpPr/>
          <p:nvPr/>
        </p:nvSpPr>
        <p:spPr>
          <a:xfrm>
            <a:off x="3522900" y="3849623"/>
            <a:ext cx="3487500" cy="609600"/>
          </a:xfrm>
          <a:prstGeom prst="wedgeRoundRectCallout">
            <a:avLst>
              <a:gd name="adj1" fmla="val 61421"/>
              <a:gd name="adj2" fmla="val -11178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D0 only increments by 1 on the scan when the logic goes FALSE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8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Which Power Flow Modifier?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771775"/>
            <a:ext cx="61150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590800"/>
            <a:ext cx="6096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00325"/>
            <a:ext cx="762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llout D0 by 1"/>
          <p:cNvSpPr/>
          <p:nvPr/>
        </p:nvSpPr>
        <p:spPr>
          <a:xfrm>
            <a:off x="3657600" y="3943350"/>
            <a:ext cx="3487500" cy="609600"/>
          </a:xfrm>
          <a:prstGeom prst="wedgeRoundRectCallout">
            <a:avLst>
              <a:gd name="adj1" fmla="val -55747"/>
              <a:gd name="adj2" fmla="val -18209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Place Edit Cursor here and press the “/” key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37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Which Comparative Contact?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2909888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llout D0 by 1"/>
          <p:cNvSpPr/>
          <p:nvPr/>
        </p:nvSpPr>
        <p:spPr>
          <a:xfrm>
            <a:off x="2743200" y="4267200"/>
            <a:ext cx="3487500" cy="609600"/>
          </a:xfrm>
          <a:prstGeom prst="wedgeRoundRectCallout">
            <a:avLst>
              <a:gd name="adj1" fmla="val -55747"/>
              <a:gd name="adj2" fmla="val -18209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Place Edit Cursor here and press the “=” key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llout D0 by 1"/>
          <p:cNvSpPr/>
          <p:nvPr/>
        </p:nvSpPr>
        <p:spPr>
          <a:xfrm>
            <a:off x="1752600" y="4743450"/>
            <a:ext cx="3487500" cy="609600"/>
          </a:xfrm>
          <a:prstGeom prst="wedgeRoundRectCallout">
            <a:avLst>
              <a:gd name="adj1" fmla="val -28436"/>
              <a:gd name="adj2" fmla="val -25865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Now use the “/” key to select which contact you need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2924175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2924175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924175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2919413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924175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2919413"/>
            <a:ext cx="63150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360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(Contact)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Invert Power Flow</a:t>
            </a:r>
          </a:p>
        </p:txBody>
      </p:sp>
      <p:pic>
        <p:nvPicPr>
          <p:cNvPr id="31746" name="Ladder Tru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4" y="2935224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DataView C1-C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Ladder Fals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4" y="2935224"/>
            <a:ext cx="6410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llout PF1 ON"/>
          <p:cNvSpPr/>
          <p:nvPr/>
        </p:nvSpPr>
        <p:spPr>
          <a:xfrm>
            <a:off x="533400" y="2726435"/>
            <a:ext cx="1163106" cy="417577"/>
          </a:xfrm>
          <a:prstGeom prst="wedgeRoundRectCallout">
            <a:avLst>
              <a:gd name="adj1" fmla="val 65002"/>
              <a:gd name="adj2" fmla="val 22124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allout PF2 ON"/>
          <p:cNvSpPr/>
          <p:nvPr/>
        </p:nvSpPr>
        <p:spPr>
          <a:xfrm>
            <a:off x="2113494" y="2517646"/>
            <a:ext cx="1163106" cy="417577"/>
          </a:xfrm>
          <a:prstGeom prst="wedgeRoundRectCallout">
            <a:avLst>
              <a:gd name="adj1" fmla="val -4607"/>
              <a:gd name="adj2" fmla="val 161941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allout PF3 ON"/>
          <p:cNvSpPr/>
          <p:nvPr/>
        </p:nvSpPr>
        <p:spPr>
          <a:xfrm>
            <a:off x="3385756" y="2517645"/>
            <a:ext cx="1163106" cy="417577"/>
          </a:xfrm>
          <a:prstGeom prst="wedgeRoundRectCallout">
            <a:avLst>
              <a:gd name="adj1" fmla="val -52924"/>
              <a:gd name="adj2" fmla="val 16650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allout PF4 OFF"/>
          <p:cNvSpPr/>
          <p:nvPr/>
        </p:nvSpPr>
        <p:spPr>
          <a:xfrm>
            <a:off x="4343400" y="3810000"/>
            <a:ext cx="1219200" cy="417577"/>
          </a:xfrm>
          <a:prstGeom prst="wedgeRoundRectCallout">
            <a:avLst>
              <a:gd name="adj1" fmla="val -83224"/>
              <a:gd name="adj2" fmla="val -139154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OFF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allout D0 No Inc"/>
          <p:cNvSpPr/>
          <p:nvPr/>
        </p:nvSpPr>
        <p:spPr>
          <a:xfrm>
            <a:off x="5410200" y="2505454"/>
            <a:ext cx="2868375" cy="364233"/>
          </a:xfrm>
          <a:prstGeom prst="wedgeRoundRectCallout">
            <a:avLst>
              <a:gd name="adj1" fmla="val 23458"/>
              <a:gd name="adj2" fmla="val 13821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D0 does not increment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1749" name="DataView Incremen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48" y="4727448"/>
            <a:ext cx="3248025" cy="904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llout PF2 OFF"/>
          <p:cNvSpPr/>
          <p:nvPr/>
        </p:nvSpPr>
        <p:spPr>
          <a:xfrm>
            <a:off x="2085447" y="2505454"/>
            <a:ext cx="1219200" cy="417577"/>
          </a:xfrm>
          <a:prstGeom prst="wedgeRoundRectCallout">
            <a:avLst>
              <a:gd name="adj1" fmla="val -5099"/>
              <a:gd name="adj2" fmla="val 161940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OFF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Callout PF3 OFF"/>
          <p:cNvSpPr/>
          <p:nvPr/>
        </p:nvSpPr>
        <p:spPr>
          <a:xfrm>
            <a:off x="3385756" y="2505454"/>
            <a:ext cx="1219200" cy="417577"/>
          </a:xfrm>
          <a:prstGeom prst="wedgeRoundRectCallout">
            <a:avLst>
              <a:gd name="adj1" fmla="val -52755"/>
              <a:gd name="adj2" fmla="val 16878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OFF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allout PF4 ON"/>
          <p:cNvSpPr/>
          <p:nvPr/>
        </p:nvSpPr>
        <p:spPr>
          <a:xfrm>
            <a:off x="4343400" y="3810000"/>
            <a:ext cx="1163106" cy="417577"/>
          </a:xfrm>
          <a:prstGeom prst="wedgeRoundRectCallout">
            <a:avLst>
              <a:gd name="adj1" fmla="val -83224"/>
              <a:gd name="adj2" fmla="val -13687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 = 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Callout D0 Increments"/>
          <p:cNvSpPr/>
          <p:nvPr/>
        </p:nvSpPr>
        <p:spPr>
          <a:xfrm>
            <a:off x="5867400" y="3836671"/>
            <a:ext cx="2868375" cy="364233"/>
          </a:xfrm>
          <a:prstGeom prst="wedgeRoundRectCallout">
            <a:avLst>
              <a:gd name="adj1" fmla="val 9511"/>
              <a:gd name="adj2" fmla="val -12852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D0 increments every scan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4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07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139592</TotalTime>
  <Words>293</Words>
  <Application>Microsoft Office PowerPoint</Application>
  <PresentationFormat>On-screen Show (4:3)</PresentationFormat>
  <Paragraphs>58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Do-more Technical Training</vt:lpstr>
      <vt:lpstr>Instruction Set (Contact)</vt:lpstr>
      <vt:lpstr>Instruction Set (Contact)</vt:lpstr>
      <vt:lpstr>Instruction Set (Contact)</vt:lpstr>
      <vt:lpstr>Instruction Set (Contact)</vt:lpstr>
      <vt:lpstr>Instruction Set (Contact)</vt:lpstr>
      <vt:lpstr>Instruction Set (Contact)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1024</cp:revision>
  <dcterms:created xsi:type="dcterms:W3CDTF">2014-08-20T17:24:46Z</dcterms:created>
  <dcterms:modified xsi:type="dcterms:W3CDTF">2016-05-17T19:31:16Z</dcterms:modified>
</cp:coreProperties>
</file>