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5"/>
  </p:notesMasterIdLst>
  <p:sldIdLst>
    <p:sldId id="256" r:id="rId2"/>
    <p:sldId id="265" r:id="rId3"/>
    <p:sldId id="266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3654" autoAdjust="0"/>
  </p:normalViewPr>
  <p:slideViewPr>
    <p:cSldViewPr>
      <p:cViewPr>
        <p:scale>
          <a:sx n="109" d="100"/>
          <a:sy n="109" d="100"/>
        </p:scale>
        <p:origin x="-138" y="-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-378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13E39-AB88-423A-BDDD-43F2F121EA26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421479-E37E-483C-9463-63615A9EC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75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44E30C1-4646-4205-B170-9C298C5E2638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44E30C1-4646-4205-B170-9C298C5E2638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44E30C1-4646-4205-B170-9C298C5E2638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44E30C1-4646-4205-B170-9C298C5E2638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Do-more Technical Training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Designer Links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588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r>
              <a:rPr lang="en-US" dirty="0" smtClean="0"/>
              <a:t>Programming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4999"/>
            <a:ext cx="4747260" cy="4798267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smtClean="0"/>
              <a:t>Utilities</a:t>
            </a:r>
          </a:p>
          <a:p>
            <a:pPr lvl="1"/>
            <a:r>
              <a:rPr lang="en-US" dirty="0" smtClean="0"/>
              <a:t>Launchpad</a:t>
            </a:r>
            <a:endParaRPr lang="en-US" dirty="0"/>
          </a:p>
          <a:p>
            <a:pPr lvl="2"/>
            <a:r>
              <a:rPr lang="en-US" dirty="0" smtClean="0"/>
              <a:t>Links</a:t>
            </a:r>
          </a:p>
          <a:p>
            <a:pPr lvl="3"/>
            <a:r>
              <a:rPr lang="en-US" u="sng" dirty="0" smtClean="0"/>
              <a:t>New Link…</a:t>
            </a:r>
            <a:r>
              <a:rPr lang="en-US" dirty="0" smtClean="0"/>
              <a:t> – </a:t>
            </a:r>
            <a:r>
              <a:rPr lang="en-US" i="1" dirty="0" smtClean="0"/>
              <a:t>create  a new link</a:t>
            </a:r>
          </a:p>
          <a:p>
            <a:pPr lvl="4"/>
            <a:r>
              <a:rPr lang="en-US" i="1" dirty="0" smtClean="0"/>
              <a:t>Ethernet</a:t>
            </a:r>
          </a:p>
          <a:p>
            <a:pPr lvl="4"/>
            <a:r>
              <a:rPr lang="en-US" i="1" dirty="0" smtClean="0"/>
              <a:t>Serial</a:t>
            </a:r>
          </a:p>
          <a:p>
            <a:pPr lvl="4"/>
            <a:r>
              <a:rPr lang="en-US" i="1" dirty="0" smtClean="0"/>
              <a:t>USB</a:t>
            </a:r>
          </a:p>
          <a:p>
            <a:pPr lvl="5"/>
            <a:r>
              <a:rPr lang="en-US" dirty="0" smtClean="0"/>
              <a:t>Uses HID (Human Interface Devices (no driver required)</a:t>
            </a:r>
            <a:endParaRPr lang="en-US" dirty="0" smtClean="0"/>
          </a:p>
          <a:p>
            <a:pPr lvl="4"/>
            <a:r>
              <a:rPr lang="en-US" i="1" dirty="0" smtClean="0"/>
              <a:t>Modem</a:t>
            </a:r>
            <a:endParaRPr lang="en-US" dirty="0" smtClean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460" y="2057401"/>
            <a:ext cx="3710940" cy="4648200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own Arrow 4"/>
          <p:cNvSpPr/>
          <p:nvPr/>
        </p:nvSpPr>
        <p:spPr>
          <a:xfrm>
            <a:off x="6324600" y="5598520"/>
            <a:ext cx="381000" cy="5334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038600"/>
            <a:ext cx="8477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811865"/>
            <a:ext cx="8286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41067"/>
            <a:ext cx="11525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0559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941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41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41"/>
                            </p:stCondLst>
                            <p:childTnLst>
                              <p:par>
                                <p:cTn id="3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441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941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441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362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862"/>
                            </p:stCondLst>
                            <p:childTnLst>
                              <p:par>
                                <p:cTn id="5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r>
              <a:rPr lang="en-US" dirty="0" smtClean="0"/>
              <a:t>Programming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4999"/>
            <a:ext cx="4114800" cy="4798267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smtClean="0"/>
              <a:t>Utilities</a:t>
            </a:r>
          </a:p>
          <a:p>
            <a:pPr lvl="1"/>
            <a:r>
              <a:rPr lang="en-US" dirty="0" smtClean="0"/>
              <a:t>Launchpad</a:t>
            </a:r>
            <a:endParaRPr lang="en-US" dirty="0"/>
          </a:p>
          <a:p>
            <a:pPr lvl="2"/>
            <a:r>
              <a:rPr lang="en-US" dirty="0" smtClean="0"/>
              <a:t>Links</a:t>
            </a:r>
          </a:p>
          <a:p>
            <a:pPr lvl="3"/>
            <a:r>
              <a:rPr lang="en-US" dirty="0" smtClean="0">
                <a:sym typeface="Wingdings" panose="05000000000000000000" pitchFamily="2" charset="2"/>
              </a:rPr>
              <a:t> Link Wizard</a:t>
            </a:r>
          </a:p>
          <a:p>
            <a:pPr lvl="4"/>
            <a:r>
              <a:rPr lang="en-US" dirty="0" smtClean="0">
                <a:sym typeface="Wingdings" panose="05000000000000000000" pitchFamily="2" charset="2"/>
              </a:rPr>
              <a:t>COM1, COM2, </a:t>
            </a:r>
            <a:r>
              <a:rPr lang="en-US" dirty="0" err="1" smtClean="0">
                <a:sym typeface="Wingdings" panose="05000000000000000000" pitchFamily="2" charset="2"/>
              </a:rPr>
              <a:t>etc</a:t>
            </a:r>
            <a:endParaRPr lang="en-US" dirty="0" smtClean="0">
              <a:sym typeface="Wingdings" panose="05000000000000000000" pitchFamily="2" charset="2"/>
            </a:endParaRPr>
          </a:p>
          <a:p>
            <a:pPr lvl="4"/>
            <a:r>
              <a:rPr lang="en-US" dirty="0" smtClean="0">
                <a:sym typeface="Wingdings" panose="05000000000000000000" pitchFamily="2" charset="2"/>
              </a:rPr>
              <a:t>Ethernet</a:t>
            </a:r>
          </a:p>
          <a:p>
            <a:pPr lvl="5"/>
            <a:r>
              <a:rPr lang="en-US" dirty="0" smtClean="0">
                <a:sym typeface="Wingdings" panose="05000000000000000000" pitchFamily="2" charset="2"/>
              </a:rPr>
              <a:t>UDP/IP</a:t>
            </a:r>
          </a:p>
          <a:p>
            <a:pPr lvl="5"/>
            <a:r>
              <a:rPr lang="en-US" dirty="0" smtClean="0">
                <a:sym typeface="Wingdings" panose="05000000000000000000" pitchFamily="2" charset="2"/>
              </a:rPr>
              <a:t>IPX</a:t>
            </a:r>
          </a:p>
          <a:p>
            <a:pPr lvl="5"/>
            <a:r>
              <a:rPr lang="en-US" dirty="0" smtClean="0">
                <a:sym typeface="Wingdings" panose="05000000000000000000" pitchFamily="2" charset="2"/>
              </a:rPr>
              <a:t>Pic’-a-NIC</a:t>
            </a:r>
          </a:p>
          <a:p>
            <a:pPr lvl="4"/>
            <a:r>
              <a:rPr lang="en-US" dirty="0" smtClean="0">
                <a:sym typeface="Wingdings" panose="05000000000000000000" pitchFamily="2" charset="2"/>
              </a:rPr>
              <a:t>Modem</a:t>
            </a:r>
          </a:p>
          <a:p>
            <a:pPr lvl="4"/>
            <a:r>
              <a:rPr lang="en-US" dirty="0" smtClean="0">
                <a:sym typeface="Wingdings" panose="05000000000000000000" pitchFamily="2" charset="2"/>
              </a:rPr>
              <a:t>USB</a:t>
            </a:r>
          </a:p>
          <a:p>
            <a:pPr lvl="5"/>
            <a:r>
              <a:rPr lang="en-US" dirty="0" smtClean="0">
                <a:sym typeface="Wingdings" panose="05000000000000000000" pitchFamily="2" charset="2"/>
              </a:rPr>
              <a:t>The DELL Stage Issue</a:t>
            </a:r>
            <a:endParaRPr lang="en-US" dirty="0" smtClean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73" y="3276600"/>
            <a:ext cx="124682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209800"/>
            <a:ext cx="4724400" cy="3181350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209800"/>
            <a:ext cx="4638675" cy="3095625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209800"/>
            <a:ext cx="4648200" cy="3114675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308" y="1981200"/>
            <a:ext cx="4638675" cy="3867150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4302036" y="3060655"/>
            <a:ext cx="4495800" cy="23336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160" y="2227761"/>
            <a:ext cx="4400550" cy="3676650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598" y="2438400"/>
            <a:ext cx="4638675" cy="3105150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606" y="2447925"/>
            <a:ext cx="4638675" cy="3095625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368" y="2447925"/>
            <a:ext cx="4629150" cy="3095625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44" y="2888252"/>
            <a:ext cx="75819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4724400" y="1752600"/>
            <a:ext cx="2133600" cy="762000"/>
          </a:xfrm>
          <a:prstGeom prst="wedgeRoundRectCallout">
            <a:avLst>
              <a:gd name="adj1" fmla="val -21649"/>
              <a:gd name="adj2" fmla="val 171071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See Do-more FAQ0025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771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>
    <a:lnDef>
      <a:spPr>
        <a:ln w="92075" cap="rnd">
          <a:solidFill>
            <a:srgbClr val="FF0000"/>
          </a:solidFill>
          <a:headEnd type="oval"/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105745</TotalTime>
  <Words>63</Words>
  <Application>Microsoft Office PowerPoint</Application>
  <PresentationFormat>On-screen Show (4:3)</PresentationFormat>
  <Paragraphs>28</Paragraphs>
  <Slides>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Urban</vt:lpstr>
      <vt:lpstr>Do-more Technical Training</vt:lpstr>
      <vt:lpstr>Programming Environment</vt:lpstr>
      <vt:lpstr>Programming Environment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Do-more Way</dc:title>
  <dc:creator>Greg</dc:creator>
  <cp:lastModifiedBy>Greg</cp:lastModifiedBy>
  <cp:revision>628</cp:revision>
  <dcterms:created xsi:type="dcterms:W3CDTF">2014-08-20T17:24:46Z</dcterms:created>
  <dcterms:modified xsi:type="dcterms:W3CDTF">2016-03-11T16:05:49Z</dcterms:modified>
</cp:coreProperties>
</file>