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82" r:id="rId3"/>
    <p:sldId id="285" r:id="rId4"/>
    <p:sldId id="302" r:id="rId5"/>
    <p:sldId id="283" r:id="rId6"/>
    <p:sldId id="303" r:id="rId7"/>
    <p:sldId id="287" r:id="rId8"/>
    <p:sldId id="294" r:id="rId9"/>
    <p:sldId id="295" r:id="rId10"/>
    <p:sldId id="296" r:id="rId11"/>
    <p:sldId id="297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FF"/>
    <a:srgbClr val="008000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3" autoAdjust="0"/>
    <p:restoredTop sz="95733" autoAdjust="0"/>
  </p:normalViewPr>
  <p:slideViewPr>
    <p:cSldViewPr>
      <p:cViewPr varScale="1">
        <p:scale>
          <a:sx n="113" d="100"/>
          <a:sy n="113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F33A7-725D-4088-89A4-446534FCB220}" type="doc">
      <dgm:prSet loTypeId="urn:microsoft.com/office/officeart/2005/8/layout/hierarchy3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DDB01-3ACC-45A7-8F9C-F63C5157D2B6}">
      <dgm:prSet phldrT="[Text]"/>
      <dgm:spPr/>
      <dgm:t>
        <a:bodyPr/>
        <a:lstStyle/>
        <a:p>
          <a:r>
            <a:rPr lang="en-US" dirty="0"/>
            <a:t>Client (Master)</a:t>
          </a:r>
        </a:p>
      </dgm:t>
    </dgm:pt>
    <dgm:pt modelId="{396C6BCE-A514-4D4C-87D4-BE2515DC6434}" type="parTrans" cxnId="{DB4D7CEC-55A7-4134-AA11-1173D4F2005A}">
      <dgm:prSet/>
      <dgm:spPr/>
      <dgm:t>
        <a:bodyPr/>
        <a:lstStyle/>
        <a:p>
          <a:endParaRPr lang="en-US"/>
        </a:p>
      </dgm:t>
    </dgm:pt>
    <dgm:pt modelId="{804AF927-D0B4-4BCA-A045-E09C50EB00BB}" type="sibTrans" cxnId="{DB4D7CEC-55A7-4134-AA11-1173D4F2005A}">
      <dgm:prSet/>
      <dgm:spPr/>
      <dgm:t>
        <a:bodyPr/>
        <a:lstStyle/>
        <a:p>
          <a:endParaRPr lang="en-US"/>
        </a:p>
      </dgm:t>
    </dgm:pt>
    <dgm:pt modelId="{FF9F475C-581B-4F96-82CE-30DF917346CF}">
      <dgm:prSet phldrT="[Text]"/>
      <dgm:spPr/>
      <dgm:t>
        <a:bodyPr/>
        <a:lstStyle/>
        <a:p>
          <a:r>
            <a:rPr lang="en-US" dirty="0"/>
            <a:t>Server (Slave) #1</a:t>
          </a:r>
        </a:p>
      </dgm:t>
    </dgm:pt>
    <dgm:pt modelId="{ADE9D7CC-8BAC-4B03-8C19-054D7E0B3A2D}" type="parTrans" cxnId="{D1F65EAE-660F-48CC-9BE0-761FD9B59DD6}">
      <dgm:prSet/>
      <dgm:spPr/>
      <dgm:t>
        <a:bodyPr/>
        <a:lstStyle/>
        <a:p>
          <a:endParaRPr lang="en-US"/>
        </a:p>
      </dgm:t>
    </dgm:pt>
    <dgm:pt modelId="{53C6FF7D-257F-4CFE-BCA6-DA9EFB5650FC}" type="sibTrans" cxnId="{D1F65EAE-660F-48CC-9BE0-761FD9B59DD6}">
      <dgm:prSet/>
      <dgm:spPr/>
      <dgm:t>
        <a:bodyPr/>
        <a:lstStyle/>
        <a:p>
          <a:endParaRPr lang="en-US"/>
        </a:p>
      </dgm:t>
    </dgm:pt>
    <dgm:pt modelId="{2E003700-6682-443F-9382-0FEEAD1B6171}" type="pres">
      <dgm:prSet presAssocID="{DEAF33A7-725D-4088-89A4-446534FCB2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978C1-26C2-487D-BFBE-28255E151B51}" type="pres">
      <dgm:prSet presAssocID="{F51DDB01-3ACC-45A7-8F9C-F63C5157D2B6}" presName="root" presStyleCnt="0"/>
      <dgm:spPr/>
    </dgm:pt>
    <dgm:pt modelId="{811C0D6D-3767-4E9C-959D-751930D64FC4}" type="pres">
      <dgm:prSet presAssocID="{F51DDB01-3ACC-45A7-8F9C-F63C5157D2B6}" presName="rootComposite" presStyleCnt="0"/>
      <dgm:spPr/>
    </dgm:pt>
    <dgm:pt modelId="{43684555-9A8A-4935-BE68-13A3D725EAD2}" type="pres">
      <dgm:prSet presAssocID="{F51DDB01-3ACC-45A7-8F9C-F63C5157D2B6}" presName="rootText" presStyleLbl="node1" presStyleIdx="0" presStyleCnt="1"/>
      <dgm:spPr/>
      <dgm:t>
        <a:bodyPr/>
        <a:lstStyle/>
        <a:p>
          <a:endParaRPr lang="en-US"/>
        </a:p>
      </dgm:t>
    </dgm:pt>
    <dgm:pt modelId="{9996A8C1-5858-4866-8257-94B8A767A246}" type="pres">
      <dgm:prSet presAssocID="{F51DDB01-3ACC-45A7-8F9C-F63C5157D2B6}" presName="rootConnector" presStyleLbl="node1" presStyleIdx="0" presStyleCnt="1"/>
      <dgm:spPr/>
      <dgm:t>
        <a:bodyPr/>
        <a:lstStyle/>
        <a:p>
          <a:endParaRPr lang="en-US"/>
        </a:p>
      </dgm:t>
    </dgm:pt>
    <dgm:pt modelId="{D2EF5A55-5B57-439B-A932-61B19A55CE01}" type="pres">
      <dgm:prSet presAssocID="{F51DDB01-3ACC-45A7-8F9C-F63C5157D2B6}" presName="childShape" presStyleCnt="0"/>
      <dgm:spPr/>
    </dgm:pt>
    <dgm:pt modelId="{DB2B8BAC-D357-4338-A346-A3F5ED38A94C}" type="pres">
      <dgm:prSet presAssocID="{ADE9D7CC-8BAC-4B03-8C19-054D7E0B3A2D}" presName="Name13" presStyleLbl="parChTrans1D2" presStyleIdx="0" presStyleCnt="1"/>
      <dgm:spPr/>
      <dgm:t>
        <a:bodyPr/>
        <a:lstStyle/>
        <a:p>
          <a:endParaRPr lang="en-US"/>
        </a:p>
      </dgm:t>
    </dgm:pt>
    <dgm:pt modelId="{0AACB496-B21A-4B32-9B54-7C9F1E0FA56E}" type="pres">
      <dgm:prSet presAssocID="{FF9F475C-581B-4F96-82CE-30DF917346CF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F65EAE-660F-48CC-9BE0-761FD9B59DD6}" srcId="{F51DDB01-3ACC-45A7-8F9C-F63C5157D2B6}" destId="{FF9F475C-581B-4F96-82CE-30DF917346CF}" srcOrd="0" destOrd="0" parTransId="{ADE9D7CC-8BAC-4B03-8C19-054D7E0B3A2D}" sibTransId="{53C6FF7D-257F-4CFE-BCA6-DA9EFB5650FC}"/>
    <dgm:cxn modelId="{DB4D7CEC-55A7-4134-AA11-1173D4F2005A}" srcId="{DEAF33A7-725D-4088-89A4-446534FCB220}" destId="{F51DDB01-3ACC-45A7-8F9C-F63C5157D2B6}" srcOrd="0" destOrd="0" parTransId="{396C6BCE-A514-4D4C-87D4-BE2515DC6434}" sibTransId="{804AF927-D0B4-4BCA-A045-E09C50EB00BB}"/>
    <dgm:cxn modelId="{6472ED35-D438-410F-B78F-4EB07E04B856}" type="presOf" srcId="{DEAF33A7-725D-4088-89A4-446534FCB220}" destId="{2E003700-6682-443F-9382-0FEEAD1B6171}" srcOrd="0" destOrd="0" presId="urn:microsoft.com/office/officeart/2005/8/layout/hierarchy3"/>
    <dgm:cxn modelId="{BFBAA193-3697-40BE-A2C8-D51D2CF26DF4}" type="presOf" srcId="{F51DDB01-3ACC-45A7-8F9C-F63C5157D2B6}" destId="{9996A8C1-5858-4866-8257-94B8A767A246}" srcOrd="1" destOrd="0" presId="urn:microsoft.com/office/officeart/2005/8/layout/hierarchy3"/>
    <dgm:cxn modelId="{4AB01AEC-C07C-41A2-A606-3F8E84EC40F3}" type="presOf" srcId="{FF9F475C-581B-4F96-82CE-30DF917346CF}" destId="{0AACB496-B21A-4B32-9B54-7C9F1E0FA56E}" srcOrd="0" destOrd="0" presId="urn:microsoft.com/office/officeart/2005/8/layout/hierarchy3"/>
    <dgm:cxn modelId="{2D0CA635-DA6D-4E36-8DA3-79265A4C7CE3}" type="presOf" srcId="{ADE9D7CC-8BAC-4B03-8C19-054D7E0B3A2D}" destId="{DB2B8BAC-D357-4338-A346-A3F5ED38A94C}" srcOrd="0" destOrd="0" presId="urn:microsoft.com/office/officeart/2005/8/layout/hierarchy3"/>
    <dgm:cxn modelId="{227B2DAF-8FB6-40DF-AD65-4EEEE4A9858A}" type="presOf" srcId="{F51DDB01-3ACC-45A7-8F9C-F63C5157D2B6}" destId="{43684555-9A8A-4935-BE68-13A3D725EAD2}" srcOrd="0" destOrd="0" presId="urn:microsoft.com/office/officeart/2005/8/layout/hierarchy3"/>
    <dgm:cxn modelId="{8F1A1E33-8D74-4E85-95D0-ACD9DFD52465}" type="presParOf" srcId="{2E003700-6682-443F-9382-0FEEAD1B6171}" destId="{BEE978C1-26C2-487D-BFBE-28255E151B51}" srcOrd="0" destOrd="0" presId="urn:microsoft.com/office/officeart/2005/8/layout/hierarchy3"/>
    <dgm:cxn modelId="{97DAA0DC-D718-4A44-8562-897B1692BB5C}" type="presParOf" srcId="{BEE978C1-26C2-487D-BFBE-28255E151B51}" destId="{811C0D6D-3767-4E9C-959D-751930D64FC4}" srcOrd="0" destOrd="0" presId="urn:microsoft.com/office/officeart/2005/8/layout/hierarchy3"/>
    <dgm:cxn modelId="{0372FA3A-0ABE-4CFC-BE5E-503DDBCC712B}" type="presParOf" srcId="{811C0D6D-3767-4E9C-959D-751930D64FC4}" destId="{43684555-9A8A-4935-BE68-13A3D725EAD2}" srcOrd="0" destOrd="0" presId="urn:microsoft.com/office/officeart/2005/8/layout/hierarchy3"/>
    <dgm:cxn modelId="{C153434E-D27A-4FB4-9290-A75C206771D7}" type="presParOf" srcId="{811C0D6D-3767-4E9C-959D-751930D64FC4}" destId="{9996A8C1-5858-4866-8257-94B8A767A246}" srcOrd="1" destOrd="0" presId="urn:microsoft.com/office/officeart/2005/8/layout/hierarchy3"/>
    <dgm:cxn modelId="{02C91633-FF9C-4C9E-89D6-F02BF539028D}" type="presParOf" srcId="{BEE978C1-26C2-487D-BFBE-28255E151B51}" destId="{D2EF5A55-5B57-439B-A932-61B19A55CE01}" srcOrd="1" destOrd="0" presId="urn:microsoft.com/office/officeart/2005/8/layout/hierarchy3"/>
    <dgm:cxn modelId="{4A1D238F-783C-4D79-A85B-AA07A346EC24}" type="presParOf" srcId="{D2EF5A55-5B57-439B-A932-61B19A55CE01}" destId="{DB2B8BAC-D357-4338-A346-A3F5ED38A94C}" srcOrd="0" destOrd="0" presId="urn:microsoft.com/office/officeart/2005/8/layout/hierarchy3"/>
    <dgm:cxn modelId="{F8BFACDC-BC66-4532-91BC-CFF58A163B30}" type="presParOf" srcId="{D2EF5A55-5B57-439B-A932-61B19A55CE01}" destId="{0AACB496-B21A-4B32-9B54-7C9F1E0FA5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3D214-6365-4CBF-A2E9-567C47BDD159}" type="doc">
      <dgm:prSet loTypeId="urn:microsoft.com/office/officeart/2005/8/layout/hierarchy3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4272FB-6391-48A2-8345-6A0C13601F33}">
      <dgm:prSet phldrT="[Text]"/>
      <dgm:spPr/>
      <dgm:t>
        <a:bodyPr/>
        <a:lstStyle/>
        <a:p>
          <a:r>
            <a:rPr lang="en-US" dirty="0"/>
            <a:t>@</a:t>
          </a:r>
          <a:r>
            <a:rPr lang="en-US" dirty="0" err="1"/>
            <a:t>IntSerModbusClient</a:t>
          </a:r>
          <a:r>
            <a:rPr lang="en-US" dirty="0"/>
            <a:t> (Master)</a:t>
          </a:r>
        </a:p>
      </dgm:t>
    </dgm:pt>
    <dgm:pt modelId="{F377A226-77E2-494B-948C-D8B627456550}" type="parTrans" cxnId="{420342A3-EF81-4178-8469-9381667DD70E}">
      <dgm:prSet/>
      <dgm:spPr/>
      <dgm:t>
        <a:bodyPr/>
        <a:lstStyle/>
        <a:p>
          <a:endParaRPr lang="en-US"/>
        </a:p>
      </dgm:t>
    </dgm:pt>
    <dgm:pt modelId="{50C239E1-5728-405F-A881-AF6F8205A853}" type="sibTrans" cxnId="{420342A3-EF81-4178-8469-9381667DD70E}">
      <dgm:prSet/>
      <dgm:spPr/>
      <dgm:t>
        <a:bodyPr/>
        <a:lstStyle/>
        <a:p>
          <a:endParaRPr lang="en-US"/>
        </a:p>
      </dgm:t>
    </dgm:pt>
    <dgm:pt modelId="{E42E8897-3CE5-490D-9084-B9F9199A6E97}">
      <dgm:prSet phldrT="[Text]"/>
      <dgm:spPr/>
      <dgm:t>
        <a:bodyPr/>
        <a:lstStyle/>
        <a:p>
          <a:r>
            <a:rPr lang="en-US" dirty="0"/>
            <a:t>Server (Slave) #1</a:t>
          </a:r>
        </a:p>
      </dgm:t>
    </dgm:pt>
    <dgm:pt modelId="{1A2BCC98-CB37-4F97-874E-FBD007A097B4}" type="parTrans" cxnId="{416CC9F5-31A9-410A-9B48-480D616562C1}">
      <dgm:prSet/>
      <dgm:spPr/>
      <dgm:t>
        <a:bodyPr/>
        <a:lstStyle/>
        <a:p>
          <a:endParaRPr lang="en-US"/>
        </a:p>
      </dgm:t>
    </dgm:pt>
    <dgm:pt modelId="{2340DB21-9EE7-4BD5-B0DB-79F46A10CAD5}" type="sibTrans" cxnId="{416CC9F5-31A9-410A-9B48-480D616562C1}">
      <dgm:prSet/>
      <dgm:spPr/>
      <dgm:t>
        <a:bodyPr/>
        <a:lstStyle/>
        <a:p>
          <a:endParaRPr lang="en-US"/>
        </a:p>
      </dgm:t>
    </dgm:pt>
    <dgm:pt modelId="{D6C9FB1C-72C0-4526-9FC7-70D2C271F653}">
      <dgm:prSet phldrT="[Text]"/>
      <dgm:spPr/>
      <dgm:t>
        <a:bodyPr/>
        <a:lstStyle/>
        <a:p>
          <a:r>
            <a:rPr lang="en-US" dirty="0"/>
            <a:t>Server (Slave) #2</a:t>
          </a:r>
        </a:p>
      </dgm:t>
    </dgm:pt>
    <dgm:pt modelId="{F4E29494-3928-48B9-8262-6ED8F3BE965F}" type="parTrans" cxnId="{04538274-9F99-4BE4-8707-1F7000749641}">
      <dgm:prSet/>
      <dgm:spPr/>
      <dgm:t>
        <a:bodyPr/>
        <a:lstStyle/>
        <a:p>
          <a:endParaRPr lang="en-US"/>
        </a:p>
      </dgm:t>
    </dgm:pt>
    <dgm:pt modelId="{783B5A46-D399-477E-86C5-BBF7CEF68C63}" type="sibTrans" cxnId="{04538274-9F99-4BE4-8707-1F7000749641}">
      <dgm:prSet/>
      <dgm:spPr/>
      <dgm:t>
        <a:bodyPr/>
        <a:lstStyle/>
        <a:p>
          <a:endParaRPr lang="en-US"/>
        </a:p>
      </dgm:t>
    </dgm:pt>
    <dgm:pt modelId="{1C8A309E-D5D5-46A6-B4F9-DAF628CC21E6}" type="pres">
      <dgm:prSet presAssocID="{C353D214-6365-4CBF-A2E9-567C47BDD1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68D225-6E8E-4F1F-8001-FC9BB55C54FF}" type="pres">
      <dgm:prSet presAssocID="{7E4272FB-6391-48A2-8345-6A0C13601F33}" presName="root" presStyleCnt="0"/>
      <dgm:spPr/>
    </dgm:pt>
    <dgm:pt modelId="{994DF77F-4E8A-420B-9CAC-5AED978EA02E}" type="pres">
      <dgm:prSet presAssocID="{7E4272FB-6391-48A2-8345-6A0C13601F33}" presName="rootComposite" presStyleCnt="0"/>
      <dgm:spPr/>
    </dgm:pt>
    <dgm:pt modelId="{0E6837CE-29D8-423B-9CF5-0F52FD832FEA}" type="pres">
      <dgm:prSet presAssocID="{7E4272FB-6391-48A2-8345-6A0C13601F33}" presName="rootText" presStyleLbl="node1" presStyleIdx="0" presStyleCnt="1" custLinFactNeighborY="-3195"/>
      <dgm:spPr/>
      <dgm:t>
        <a:bodyPr/>
        <a:lstStyle/>
        <a:p>
          <a:endParaRPr lang="en-US"/>
        </a:p>
      </dgm:t>
    </dgm:pt>
    <dgm:pt modelId="{0C4136F5-9375-4060-B067-DE6879DD35C3}" type="pres">
      <dgm:prSet presAssocID="{7E4272FB-6391-48A2-8345-6A0C13601F33}" presName="rootConnector" presStyleLbl="node1" presStyleIdx="0" presStyleCnt="1"/>
      <dgm:spPr/>
      <dgm:t>
        <a:bodyPr/>
        <a:lstStyle/>
        <a:p>
          <a:endParaRPr lang="en-US"/>
        </a:p>
      </dgm:t>
    </dgm:pt>
    <dgm:pt modelId="{921250F4-1A29-40CD-A9CC-DC5C142E79B8}" type="pres">
      <dgm:prSet presAssocID="{7E4272FB-6391-48A2-8345-6A0C13601F33}" presName="childShape" presStyleCnt="0"/>
      <dgm:spPr/>
    </dgm:pt>
    <dgm:pt modelId="{D00A461B-B44E-4551-BF7C-AB72A5EF703C}" type="pres">
      <dgm:prSet presAssocID="{1A2BCC98-CB37-4F97-874E-FBD007A097B4}" presName="Name13" presStyleLbl="parChTrans1D2" presStyleIdx="0" presStyleCnt="2"/>
      <dgm:spPr/>
      <dgm:t>
        <a:bodyPr/>
        <a:lstStyle/>
        <a:p>
          <a:endParaRPr lang="en-US"/>
        </a:p>
      </dgm:t>
    </dgm:pt>
    <dgm:pt modelId="{50587F22-0170-4DBD-8DCE-A3157C27B2E5}" type="pres">
      <dgm:prSet presAssocID="{E42E8897-3CE5-490D-9084-B9F9199A6E9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C0084-542F-4CAE-A750-AE8B9F37FE9E}" type="pres">
      <dgm:prSet presAssocID="{F4E29494-3928-48B9-8262-6ED8F3BE965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368CFDB-32CE-4B17-8CB5-E57CBE87A11E}" type="pres">
      <dgm:prSet presAssocID="{D6C9FB1C-72C0-4526-9FC7-70D2C271F653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E2BF4A-2238-454A-99A6-9FDB29C1B091}" type="presOf" srcId="{7E4272FB-6391-48A2-8345-6A0C13601F33}" destId="{0C4136F5-9375-4060-B067-DE6879DD35C3}" srcOrd="1" destOrd="0" presId="urn:microsoft.com/office/officeart/2005/8/layout/hierarchy3"/>
    <dgm:cxn modelId="{420342A3-EF81-4178-8469-9381667DD70E}" srcId="{C353D214-6365-4CBF-A2E9-567C47BDD159}" destId="{7E4272FB-6391-48A2-8345-6A0C13601F33}" srcOrd="0" destOrd="0" parTransId="{F377A226-77E2-494B-948C-D8B627456550}" sibTransId="{50C239E1-5728-405F-A881-AF6F8205A853}"/>
    <dgm:cxn modelId="{4B273D84-5754-40A9-BC0D-F9539F4BBA31}" type="presOf" srcId="{E42E8897-3CE5-490D-9084-B9F9199A6E97}" destId="{50587F22-0170-4DBD-8DCE-A3157C27B2E5}" srcOrd="0" destOrd="0" presId="urn:microsoft.com/office/officeart/2005/8/layout/hierarchy3"/>
    <dgm:cxn modelId="{E3265F11-7789-48AD-9928-F61E8A70E134}" type="presOf" srcId="{D6C9FB1C-72C0-4526-9FC7-70D2C271F653}" destId="{2368CFDB-32CE-4B17-8CB5-E57CBE87A11E}" srcOrd="0" destOrd="0" presId="urn:microsoft.com/office/officeart/2005/8/layout/hierarchy3"/>
    <dgm:cxn modelId="{75B27AD8-FDBA-4C5B-8619-39C44D9285F2}" type="presOf" srcId="{C353D214-6365-4CBF-A2E9-567C47BDD159}" destId="{1C8A309E-D5D5-46A6-B4F9-DAF628CC21E6}" srcOrd="0" destOrd="0" presId="urn:microsoft.com/office/officeart/2005/8/layout/hierarchy3"/>
    <dgm:cxn modelId="{8010AC5D-0BB0-4499-A31F-E5791567D5AB}" type="presOf" srcId="{1A2BCC98-CB37-4F97-874E-FBD007A097B4}" destId="{D00A461B-B44E-4551-BF7C-AB72A5EF703C}" srcOrd="0" destOrd="0" presId="urn:microsoft.com/office/officeart/2005/8/layout/hierarchy3"/>
    <dgm:cxn modelId="{BD12AA77-3954-4C27-9881-D1A924782D0A}" type="presOf" srcId="{F4E29494-3928-48B9-8262-6ED8F3BE965F}" destId="{95EC0084-542F-4CAE-A750-AE8B9F37FE9E}" srcOrd="0" destOrd="0" presId="urn:microsoft.com/office/officeart/2005/8/layout/hierarchy3"/>
    <dgm:cxn modelId="{416CC9F5-31A9-410A-9B48-480D616562C1}" srcId="{7E4272FB-6391-48A2-8345-6A0C13601F33}" destId="{E42E8897-3CE5-490D-9084-B9F9199A6E97}" srcOrd="0" destOrd="0" parTransId="{1A2BCC98-CB37-4F97-874E-FBD007A097B4}" sibTransId="{2340DB21-9EE7-4BD5-B0DB-79F46A10CAD5}"/>
    <dgm:cxn modelId="{7534B069-7DF4-4DA5-B402-D42893C07DE9}" type="presOf" srcId="{7E4272FB-6391-48A2-8345-6A0C13601F33}" destId="{0E6837CE-29D8-423B-9CF5-0F52FD832FEA}" srcOrd="0" destOrd="0" presId="urn:microsoft.com/office/officeart/2005/8/layout/hierarchy3"/>
    <dgm:cxn modelId="{04538274-9F99-4BE4-8707-1F7000749641}" srcId="{7E4272FB-6391-48A2-8345-6A0C13601F33}" destId="{D6C9FB1C-72C0-4526-9FC7-70D2C271F653}" srcOrd="1" destOrd="0" parTransId="{F4E29494-3928-48B9-8262-6ED8F3BE965F}" sibTransId="{783B5A46-D399-477E-86C5-BBF7CEF68C63}"/>
    <dgm:cxn modelId="{970E93C3-167D-4FD9-8B92-9E5489B7CFF8}" type="presParOf" srcId="{1C8A309E-D5D5-46A6-B4F9-DAF628CC21E6}" destId="{9468D225-6E8E-4F1F-8001-FC9BB55C54FF}" srcOrd="0" destOrd="0" presId="urn:microsoft.com/office/officeart/2005/8/layout/hierarchy3"/>
    <dgm:cxn modelId="{FDEBDB12-9643-4358-9B8A-44B0493B2F45}" type="presParOf" srcId="{9468D225-6E8E-4F1F-8001-FC9BB55C54FF}" destId="{994DF77F-4E8A-420B-9CAC-5AED978EA02E}" srcOrd="0" destOrd="0" presId="urn:microsoft.com/office/officeart/2005/8/layout/hierarchy3"/>
    <dgm:cxn modelId="{8D7E1E8B-D6D3-44D6-88F6-60B49EBA8A05}" type="presParOf" srcId="{994DF77F-4E8A-420B-9CAC-5AED978EA02E}" destId="{0E6837CE-29D8-423B-9CF5-0F52FD832FEA}" srcOrd="0" destOrd="0" presId="urn:microsoft.com/office/officeart/2005/8/layout/hierarchy3"/>
    <dgm:cxn modelId="{5683632C-DEEC-4BCB-AFE2-CCC9C737372F}" type="presParOf" srcId="{994DF77F-4E8A-420B-9CAC-5AED978EA02E}" destId="{0C4136F5-9375-4060-B067-DE6879DD35C3}" srcOrd="1" destOrd="0" presId="urn:microsoft.com/office/officeart/2005/8/layout/hierarchy3"/>
    <dgm:cxn modelId="{8D318FB9-34B2-4A54-A98E-6111BEDB71C6}" type="presParOf" srcId="{9468D225-6E8E-4F1F-8001-FC9BB55C54FF}" destId="{921250F4-1A29-40CD-A9CC-DC5C142E79B8}" srcOrd="1" destOrd="0" presId="urn:microsoft.com/office/officeart/2005/8/layout/hierarchy3"/>
    <dgm:cxn modelId="{68F9E2DD-D39A-4AA5-949F-CD063FA01ECD}" type="presParOf" srcId="{921250F4-1A29-40CD-A9CC-DC5C142E79B8}" destId="{D00A461B-B44E-4551-BF7C-AB72A5EF703C}" srcOrd="0" destOrd="0" presId="urn:microsoft.com/office/officeart/2005/8/layout/hierarchy3"/>
    <dgm:cxn modelId="{1D1F825F-DF5B-4590-9AAF-12C977BACF89}" type="presParOf" srcId="{921250F4-1A29-40CD-A9CC-DC5C142E79B8}" destId="{50587F22-0170-4DBD-8DCE-A3157C27B2E5}" srcOrd="1" destOrd="0" presId="urn:microsoft.com/office/officeart/2005/8/layout/hierarchy3"/>
    <dgm:cxn modelId="{825D8733-7675-4A0E-B815-7A50C07E2213}" type="presParOf" srcId="{921250F4-1A29-40CD-A9CC-DC5C142E79B8}" destId="{95EC0084-542F-4CAE-A750-AE8B9F37FE9E}" srcOrd="2" destOrd="0" presId="urn:microsoft.com/office/officeart/2005/8/layout/hierarchy3"/>
    <dgm:cxn modelId="{F552E124-5C70-45A7-AB07-6A121BF10CD6}" type="presParOf" srcId="{921250F4-1A29-40CD-A9CC-DC5C142E79B8}" destId="{2368CFDB-32CE-4B17-8CB5-E57CBE87A1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84555-9A8A-4935-BE68-13A3D725EAD2}">
      <dsp:nvSpPr>
        <dsp:cNvPr id="0" name=""/>
        <dsp:cNvSpPr/>
      </dsp:nvSpPr>
      <dsp:spPr>
        <a:xfrm>
          <a:off x="0" y="531812"/>
          <a:ext cx="2667000" cy="1333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Client (Master)</a:t>
          </a:r>
        </a:p>
      </dsp:txBody>
      <dsp:txXfrm>
        <a:off x="39057" y="570869"/>
        <a:ext cx="2588886" cy="1255386"/>
      </dsp:txXfrm>
    </dsp:sp>
    <dsp:sp modelId="{DB2B8BAC-D357-4338-A346-A3F5ED38A94C}">
      <dsp:nvSpPr>
        <dsp:cNvPr id="0" name=""/>
        <dsp:cNvSpPr/>
      </dsp:nvSpPr>
      <dsp:spPr>
        <a:xfrm>
          <a:off x="266700" y="1865312"/>
          <a:ext cx="266700" cy="100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124"/>
              </a:lnTo>
              <a:lnTo>
                <a:pt x="266700" y="10001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ACB496-B21A-4B32-9B54-7C9F1E0FA56E}">
      <dsp:nvSpPr>
        <dsp:cNvPr id="0" name=""/>
        <dsp:cNvSpPr/>
      </dsp:nvSpPr>
      <dsp:spPr>
        <a:xfrm>
          <a:off x="533400" y="2198687"/>
          <a:ext cx="2133600" cy="1333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Server (Slave) #1</a:t>
          </a:r>
        </a:p>
      </dsp:txBody>
      <dsp:txXfrm>
        <a:off x="572457" y="2237744"/>
        <a:ext cx="2055486" cy="1255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837CE-29D8-423B-9CF5-0F52FD832FEA}">
      <dsp:nvSpPr>
        <dsp:cNvPr id="0" name=""/>
        <dsp:cNvSpPr/>
      </dsp:nvSpPr>
      <dsp:spPr>
        <a:xfrm>
          <a:off x="1020495" y="0"/>
          <a:ext cx="1997608" cy="998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@</a:t>
          </a:r>
          <a:r>
            <a:rPr lang="en-US" sz="1400" kern="1200" dirty="0" err="1"/>
            <a:t>IntSerModbusClient</a:t>
          </a:r>
          <a:r>
            <a:rPr lang="en-US" sz="1400" kern="1200" dirty="0"/>
            <a:t> (Master)</a:t>
          </a:r>
        </a:p>
      </dsp:txBody>
      <dsp:txXfrm>
        <a:off x="1049749" y="29254"/>
        <a:ext cx="1939100" cy="940296"/>
      </dsp:txXfrm>
    </dsp:sp>
    <dsp:sp modelId="{D00A461B-B44E-4551-BF7C-AB72A5EF703C}">
      <dsp:nvSpPr>
        <dsp:cNvPr id="0" name=""/>
        <dsp:cNvSpPr/>
      </dsp:nvSpPr>
      <dsp:spPr>
        <a:xfrm>
          <a:off x="1220256" y="998804"/>
          <a:ext cx="199760" cy="749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863"/>
              </a:lnTo>
              <a:lnTo>
                <a:pt x="199760" y="7498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587F22-0170-4DBD-8DCE-A3157C27B2E5}">
      <dsp:nvSpPr>
        <dsp:cNvPr id="0" name=""/>
        <dsp:cNvSpPr/>
      </dsp:nvSpPr>
      <dsp:spPr>
        <a:xfrm>
          <a:off x="1420017" y="1249265"/>
          <a:ext cx="1598086" cy="998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Server (Slave) #1</a:t>
          </a:r>
        </a:p>
      </dsp:txBody>
      <dsp:txXfrm>
        <a:off x="1449271" y="1278519"/>
        <a:ext cx="1539578" cy="940296"/>
      </dsp:txXfrm>
    </dsp:sp>
    <dsp:sp modelId="{95EC0084-542F-4CAE-A750-AE8B9F37FE9E}">
      <dsp:nvSpPr>
        <dsp:cNvPr id="0" name=""/>
        <dsp:cNvSpPr/>
      </dsp:nvSpPr>
      <dsp:spPr>
        <a:xfrm>
          <a:off x="1220256" y="998804"/>
          <a:ext cx="199760" cy="1998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369"/>
              </a:lnTo>
              <a:lnTo>
                <a:pt x="199760" y="19983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68CFDB-32CE-4B17-8CB5-E57CBE87A11E}">
      <dsp:nvSpPr>
        <dsp:cNvPr id="0" name=""/>
        <dsp:cNvSpPr/>
      </dsp:nvSpPr>
      <dsp:spPr>
        <a:xfrm>
          <a:off x="1420017" y="2497771"/>
          <a:ext cx="1598086" cy="998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Server (Slave) #2</a:t>
          </a:r>
        </a:p>
      </dsp:txBody>
      <dsp:txXfrm>
        <a:off x="1449271" y="2527025"/>
        <a:ext cx="1539578" cy="940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(Modbus RTU)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92500" lnSpcReduction="20000"/>
          </a:bodyPr>
          <a:lstStyle/>
          <a:p>
            <a:r>
              <a:rPr lang="en-US" b="1" dirty="0"/>
              <a:t>MWX “Modbus Network Write”</a:t>
            </a:r>
          </a:p>
          <a:p>
            <a:pPr lvl="1"/>
            <a:r>
              <a:rPr lang="en-US" dirty="0"/>
              <a:t>Writes data to a Modbus (TCP or RTU) Server</a:t>
            </a:r>
          </a:p>
          <a:p>
            <a:pPr lvl="1"/>
            <a:r>
              <a:rPr lang="en-US" dirty="0"/>
              <a:t>Fully asynchronous instruction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Modbus RTU Client Device name</a:t>
            </a:r>
          </a:p>
          <a:p>
            <a:pPr lvl="2"/>
            <a:r>
              <a:rPr lang="en-US" u="sng" dirty="0"/>
              <a:t>Unit ID</a:t>
            </a:r>
            <a:r>
              <a:rPr lang="en-US" dirty="0"/>
              <a:t> – default 1</a:t>
            </a:r>
          </a:p>
          <a:p>
            <a:pPr lvl="2"/>
            <a:r>
              <a:rPr lang="en-US" u="sng" dirty="0"/>
              <a:t>Function Code</a:t>
            </a:r>
            <a:endParaRPr lang="en-US" dirty="0"/>
          </a:p>
          <a:p>
            <a:pPr lvl="3"/>
            <a:r>
              <a:rPr lang="en-US" dirty="0"/>
              <a:t>5 (Write Single Coil)</a:t>
            </a:r>
          </a:p>
          <a:p>
            <a:pPr lvl="3"/>
            <a:r>
              <a:rPr lang="en-US" dirty="0"/>
              <a:t>6 (Write Single Register)</a:t>
            </a:r>
          </a:p>
          <a:p>
            <a:pPr lvl="3"/>
            <a:r>
              <a:rPr lang="en-US" dirty="0"/>
              <a:t>15 (Write Multiple Coils)</a:t>
            </a:r>
          </a:p>
          <a:p>
            <a:pPr lvl="3"/>
            <a:r>
              <a:rPr lang="en-US" dirty="0"/>
              <a:t>16 (Write Multiple Registers)</a:t>
            </a:r>
          </a:p>
          <a:p>
            <a:pPr lvl="2"/>
            <a:r>
              <a:rPr lang="en-US" u="sng" dirty="0"/>
              <a:t>To Modbus Offset Address</a:t>
            </a:r>
            <a:endParaRPr lang="en-US" dirty="0"/>
          </a:p>
          <a:p>
            <a:pPr lvl="2"/>
            <a:r>
              <a:rPr lang="en-US" u="sng" dirty="0"/>
              <a:t>Number of Modbus…</a:t>
            </a:r>
            <a:r>
              <a:rPr lang="en-US" dirty="0"/>
              <a:t> “Coils”, </a:t>
            </a:r>
            <a:br>
              <a:rPr lang="en-US" dirty="0"/>
            </a:br>
            <a:r>
              <a:rPr lang="en-US" dirty="0"/>
              <a:t>“Registers”</a:t>
            </a:r>
            <a:endParaRPr lang="en-US" u="sng" dirty="0"/>
          </a:p>
          <a:p>
            <a:pPr lvl="2"/>
            <a:r>
              <a:rPr lang="en-US" u="sng" dirty="0"/>
              <a:t>From Do-more Memory Address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where data to be written is stored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6147" name="P: MWX_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47" y="2573927"/>
            <a:ext cx="34385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543550" y="2515149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: MWX_Ed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5" y="2571749"/>
            <a:ext cx="2987913" cy="34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96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uiExpan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92500" lnSpcReduction="10000"/>
          </a:bodyPr>
          <a:lstStyle/>
          <a:p>
            <a:r>
              <a:rPr lang="en-US" b="1" dirty="0"/>
              <a:t>MWX “Modbus Network Write”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Enable</a:t>
            </a:r>
          </a:p>
          <a:p>
            <a:pPr lvl="3"/>
            <a:r>
              <a:rPr lang="en-US" u="sng" dirty="0"/>
              <a:t>Once on Leading Edge</a:t>
            </a:r>
            <a:r>
              <a:rPr lang="en-US" dirty="0"/>
              <a:t> </a:t>
            </a:r>
            <a:endParaRPr lang="en-US" u="sng" dirty="0"/>
          </a:p>
          <a:p>
            <a:pPr lvl="3"/>
            <a:r>
              <a:rPr lang="en-US" u="sng" dirty="0"/>
              <a:t>Continuous on Power Flow </a:t>
            </a:r>
            <a:br>
              <a:rPr lang="en-US" u="sng" dirty="0"/>
            </a:br>
            <a:r>
              <a:rPr lang="en-US" u="sng" dirty="0"/>
              <a:t>at Interval</a:t>
            </a:r>
            <a:r>
              <a:rPr lang="en-US" dirty="0"/>
              <a:t> – executes </a:t>
            </a:r>
            <a:br>
              <a:rPr lang="en-US" dirty="0"/>
            </a:br>
            <a:r>
              <a:rPr lang="en-US" dirty="0"/>
              <a:t>multiple times based on the </a:t>
            </a:r>
            <a:br>
              <a:rPr lang="en-US" dirty="0"/>
            </a:br>
            <a:r>
              <a:rPr lang="en-US" dirty="0"/>
              <a:t>Interval configured</a:t>
            </a:r>
            <a:endParaRPr lang="en-US" u="sng" dirty="0"/>
          </a:p>
          <a:p>
            <a:pPr lvl="4"/>
            <a:r>
              <a:rPr lang="en-US" u="sng" dirty="0"/>
              <a:t>Constant</a:t>
            </a:r>
          </a:p>
          <a:p>
            <a:pPr lvl="4"/>
            <a:r>
              <a:rPr lang="en-US" u="sng" dirty="0"/>
              <a:t>Variable</a:t>
            </a:r>
          </a:p>
          <a:p>
            <a:pPr lvl="2"/>
            <a:r>
              <a:rPr lang="en-US" u="sng" dirty="0"/>
              <a:t>On Success</a:t>
            </a:r>
            <a:r>
              <a:rPr lang="en-US" dirty="0"/>
              <a:t>: Set bit or </a:t>
            </a:r>
            <a:br>
              <a:rPr lang="en-US" dirty="0"/>
            </a:br>
            <a:r>
              <a:rPr lang="en-US" dirty="0"/>
              <a:t>JMP to Stage</a:t>
            </a:r>
          </a:p>
          <a:p>
            <a:pPr lvl="2"/>
            <a:r>
              <a:rPr lang="en-US" u="sng" dirty="0"/>
              <a:t>On Error</a:t>
            </a:r>
            <a:r>
              <a:rPr lang="en-US" dirty="0"/>
              <a:t>: Set bit or </a:t>
            </a:r>
            <a:br>
              <a:rPr lang="en-US" dirty="0"/>
            </a:br>
            <a:r>
              <a:rPr lang="en-US" dirty="0"/>
              <a:t>JMP to Stage</a:t>
            </a:r>
          </a:p>
          <a:p>
            <a:pPr lvl="2"/>
            <a:r>
              <a:rPr lang="en-US" u="sng" dirty="0"/>
              <a:t>Exception Response</a:t>
            </a:r>
            <a:r>
              <a:rPr lang="en-US" dirty="0"/>
              <a:t> (optional)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0" name="P: MWX_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887" y="2057400"/>
            <a:ext cx="3386313" cy="388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91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364"/>
            <a:ext cx="8229600" cy="1066800"/>
          </a:xfrm>
        </p:spPr>
        <p:txBody>
          <a:bodyPr/>
          <a:lstStyle/>
          <a:p>
            <a:r>
              <a:rPr lang="en-US" dirty="0"/>
              <a:t>Communications – Modbus RTU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Do-more CPU</a:t>
            </a:r>
          </a:p>
        </p:txBody>
      </p:sp>
      <p:sp>
        <p:nvSpPr>
          <p:cNvPr id="6" name="Rectangle 5"/>
          <p:cNvSpPr/>
          <p:nvPr/>
        </p:nvSpPr>
        <p:spPr>
          <a:xfrm>
            <a:off x="892629" y="2548346"/>
            <a:ext cx="838200" cy="7663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MRX</a:t>
            </a:r>
          </a:p>
          <a:p>
            <a:pPr algn="ctr"/>
            <a:r>
              <a:rPr lang="en-US" dirty="0"/>
              <a:t>MWX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323806" y="2702923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26626" y="27791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59429" y="2738845"/>
            <a:ext cx="182880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@</a:t>
            </a:r>
            <a:r>
              <a:rPr lang="en-US" sz="1200" dirty="0" err="1"/>
              <a:t>IntSerModbusClient</a:t>
            </a:r>
            <a:endParaRPr lang="en-US" sz="1200" dirty="0"/>
          </a:p>
        </p:txBody>
      </p:sp>
      <p:cxnSp>
        <p:nvCxnSpPr>
          <p:cNvPr id="20" name="Straight Connector 19"/>
          <p:cNvCxnSpPr>
            <a:stCxn id="6" idx="3"/>
            <a:endCxn id="18" idx="1"/>
          </p:cNvCxnSpPr>
          <p:nvPr/>
        </p:nvCxnSpPr>
        <p:spPr>
          <a:xfrm flipV="1">
            <a:off x="1730829" y="2929345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798026" y="29271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562600" y="2057400"/>
            <a:ext cx="26550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Do-more CPU</a:t>
            </a:r>
          </a:p>
        </p:txBody>
      </p:sp>
      <p:sp>
        <p:nvSpPr>
          <p:cNvPr id="8" name="Rectangle 7"/>
          <p:cNvSpPr/>
          <p:nvPr/>
        </p:nvSpPr>
        <p:spPr>
          <a:xfrm>
            <a:off x="7403372" y="2319745"/>
            <a:ext cx="685799" cy="10308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MC</a:t>
            </a:r>
          </a:p>
          <a:p>
            <a:pPr algn="ctr"/>
            <a:r>
              <a:rPr lang="en-US" sz="1600" dirty="0"/>
              <a:t>MI</a:t>
            </a:r>
          </a:p>
          <a:p>
            <a:pPr algn="ctr"/>
            <a:r>
              <a:rPr lang="en-US" sz="1600" dirty="0"/>
              <a:t>MIR</a:t>
            </a:r>
          </a:p>
          <a:p>
            <a:pPr algn="ctr"/>
            <a:r>
              <a:rPr lang="en-US" sz="1600" dirty="0"/>
              <a:t>MHR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10200" y="27791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19340" y="2738845"/>
            <a:ext cx="1135541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@</a:t>
            </a:r>
            <a:r>
              <a:rPr lang="en-US" sz="1400" dirty="0" err="1"/>
              <a:t>IntSerial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972299" y="2925536"/>
            <a:ext cx="431073" cy="59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588726" y="29271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4430" y="1693426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Modbus RTU Client (Master)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18585" y="1676315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Modbus RTU Server (Slave)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07183" y="4415694"/>
            <a:ext cx="304800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SERIO/4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641712" y="4415694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Do-more CPU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2341" y="4906640"/>
            <a:ext cx="838200" cy="7663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MRX</a:t>
            </a:r>
          </a:p>
          <a:p>
            <a:pPr algn="ctr"/>
            <a:r>
              <a:rPr lang="en-US" dirty="0"/>
              <a:t>MWX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4267200" y="5061217"/>
            <a:ext cx="788126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39141" y="5097139"/>
            <a:ext cx="182880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@SERIO_001_A</a:t>
            </a:r>
            <a:endParaRPr lang="en-US" sz="1600" dirty="0"/>
          </a:p>
        </p:txBody>
      </p:sp>
      <p:cxnSp>
        <p:nvCxnSpPr>
          <p:cNvPr id="32" name="Straight Connector 31"/>
          <p:cNvCxnSpPr>
            <a:stCxn id="22" idx="3"/>
            <a:endCxn id="31" idx="1"/>
          </p:cNvCxnSpPr>
          <p:nvPr/>
        </p:nvCxnSpPr>
        <p:spPr>
          <a:xfrm flipV="1">
            <a:off x="1610541" y="5287639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677738" y="5285461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42312" y="4415694"/>
            <a:ext cx="3015888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Do-more CPU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20001" y="4678039"/>
            <a:ext cx="685799" cy="10308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MC</a:t>
            </a:r>
          </a:p>
          <a:p>
            <a:pPr algn="ctr"/>
            <a:r>
              <a:rPr lang="en-US" sz="1600" dirty="0"/>
              <a:t>MI</a:t>
            </a:r>
          </a:p>
          <a:p>
            <a:pPr algn="ctr"/>
            <a:r>
              <a:rPr lang="en-US" sz="1600" dirty="0"/>
              <a:t>MIR</a:t>
            </a:r>
          </a:p>
          <a:p>
            <a:pPr algn="ctr"/>
            <a:r>
              <a:rPr lang="en-US" sz="1600" dirty="0"/>
              <a:t>MHR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99052" y="5097139"/>
            <a:ext cx="1584032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@SERIO_001_A</a:t>
            </a:r>
            <a:endParaRPr lang="en-US" sz="1400" dirty="0"/>
          </a:p>
        </p:txBody>
      </p:sp>
      <p:cxnSp>
        <p:nvCxnSpPr>
          <p:cNvPr id="40" name="Straight Connector 39"/>
          <p:cNvCxnSpPr>
            <a:stCxn id="39" idx="3"/>
          </p:cNvCxnSpPr>
          <p:nvPr/>
        </p:nvCxnSpPr>
        <p:spPr>
          <a:xfrm>
            <a:off x="7283084" y="5287639"/>
            <a:ext cx="336917" cy="8165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68438" y="5285461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14142" y="4051720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Modbus RTU Client (Master)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98297" y="4034609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Modbus RTU Server (Slave)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139993" y="4415694"/>
            <a:ext cx="304800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SERIO/4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324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  <p:bldP spid="19" grpId="0" animBg="1"/>
      <p:bldP spid="21" grpId="0" animBg="1"/>
      <p:bldP spid="22" grpId="0" animBg="1"/>
      <p:bldP spid="25" grpId="0" animBg="1"/>
      <p:bldP spid="31" grpId="0" animBg="1"/>
      <p:bldP spid="34" grpId="0" animBg="1"/>
      <p:bldP spid="35" grpId="0" animBg="1"/>
      <p:bldP spid="39" grpId="0" animBg="1"/>
      <p:bldP spid="42" grpId="0"/>
      <p:bldP spid="43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/>
              <a:t>Modbus RTU Server (Slave)</a:t>
            </a:r>
          </a:p>
          <a:p>
            <a:pPr lvl="1"/>
            <a:r>
              <a:rPr lang="en-US" dirty="0" smtClean="0"/>
              <a:t>(1) Do-more </a:t>
            </a:r>
            <a:r>
              <a:rPr lang="en-US" dirty="0"/>
              <a:t>built-in serial port</a:t>
            </a:r>
          </a:p>
          <a:p>
            <a:pPr lvl="1"/>
            <a:r>
              <a:rPr lang="en-US" dirty="0" smtClean="0"/>
              <a:t>(2) Do-more </a:t>
            </a:r>
            <a:r>
              <a:rPr lang="en-US" dirty="0"/>
              <a:t>w/SERIO</a:t>
            </a:r>
          </a:p>
          <a:p>
            <a:r>
              <a:rPr lang="en-US" dirty="0"/>
              <a:t>Modbus RTU Client (Master)</a:t>
            </a:r>
          </a:p>
          <a:p>
            <a:pPr lvl="1"/>
            <a:r>
              <a:rPr lang="en-US" dirty="0" smtClean="0"/>
              <a:t>(3) Do-more </a:t>
            </a:r>
            <a:r>
              <a:rPr lang="en-US" dirty="0"/>
              <a:t>built-in serial port</a:t>
            </a:r>
          </a:p>
          <a:p>
            <a:pPr lvl="1"/>
            <a:r>
              <a:rPr lang="en-US" dirty="0" smtClean="0"/>
              <a:t>(4) Do-more </a:t>
            </a:r>
            <a:r>
              <a:rPr lang="en-US" dirty="0"/>
              <a:t>w/SERIO</a:t>
            </a:r>
          </a:p>
        </p:txBody>
      </p:sp>
      <p:graphicFrame>
        <p:nvGraphicFramePr>
          <p:cNvPr id="3" name="D: Network"/>
          <p:cNvGraphicFramePr/>
          <p:nvPr>
            <p:extLst>
              <p:ext uri="{D42A27DB-BD31-4B8C-83A1-F6EECF244321}">
                <p14:modId xmlns:p14="http://schemas.microsoft.com/office/powerpoint/2010/main" val="2068073606"/>
              </p:ext>
            </p:extLst>
          </p:nvPr>
        </p:nvGraphicFramePr>
        <p:xfrm>
          <a:off x="5914294" y="1371600"/>
          <a:ext cx="2667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: Server_Slave"/>
          <p:cNvSpPr/>
          <p:nvPr/>
        </p:nvSpPr>
        <p:spPr>
          <a:xfrm>
            <a:off x="6324600" y="3486150"/>
            <a:ext cx="2362200" cy="14478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: Client_Master"/>
          <p:cNvSpPr/>
          <p:nvPr/>
        </p:nvSpPr>
        <p:spPr>
          <a:xfrm>
            <a:off x="5943600" y="2189884"/>
            <a:ext cx="2598420" cy="1316182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0000" lnSpcReduction="20000"/>
          </a:bodyPr>
          <a:lstStyle/>
          <a:p>
            <a:r>
              <a:rPr lang="en-US" dirty="0"/>
              <a:t>Modbus RTU Server (Slave)</a:t>
            </a:r>
          </a:p>
          <a:p>
            <a:pPr lvl="1"/>
            <a:r>
              <a:rPr lang="en-US" dirty="0" smtClean="0"/>
              <a:t>(1) Do-more </a:t>
            </a:r>
            <a:r>
              <a:rPr lang="en-US" dirty="0"/>
              <a:t>built-in serial port</a:t>
            </a:r>
          </a:p>
          <a:p>
            <a:pPr lvl="2"/>
            <a:r>
              <a:rPr lang="en-US" dirty="0"/>
              <a:t>Modbus RTU Server (Slave) must be configured</a:t>
            </a:r>
          </a:p>
          <a:p>
            <a:pPr lvl="3"/>
            <a:r>
              <a:rPr lang="en-US" dirty="0"/>
              <a:t>Use </a:t>
            </a:r>
            <a:r>
              <a:rPr lang="en-US" i="1" dirty="0"/>
              <a:t>CPU Configuration </a:t>
            </a:r>
            <a:r>
              <a:rPr lang="en-US" i="1" dirty="0">
                <a:sym typeface="Wingdings" panose="05000000000000000000" pitchFamily="2" charset="2"/>
              </a:rPr>
              <a:t> Serial Port Mode</a:t>
            </a:r>
            <a:r>
              <a:rPr lang="en-US" dirty="0">
                <a:sym typeface="Wingdings" panose="05000000000000000000" pitchFamily="2" charset="2"/>
              </a:rPr>
              <a:t> and select </a:t>
            </a:r>
            <a:r>
              <a:rPr lang="en-US" i="1" dirty="0">
                <a:sym typeface="Wingdings" panose="05000000000000000000" pitchFamily="2" charset="2"/>
              </a:rPr>
              <a:t>“Modbus RTU Server (Slave)”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Use &lt;Device Settings&gt; button to change parameters as desired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Configuration creates 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IntSerialServer</a:t>
            </a:r>
            <a:r>
              <a:rPr lang="en-US" dirty="0">
                <a:sym typeface="Wingdings" panose="05000000000000000000" pitchFamily="2" charset="2"/>
              </a:rPr>
              <a:t> structure with members:</a:t>
            </a:r>
          </a:p>
          <a:p>
            <a:pPr lvl="4"/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ActiveSessions</a:t>
            </a:r>
            <a:r>
              <a:rPr lang="en-US" b="1" i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– (unsigned byte) Not used</a:t>
            </a:r>
            <a:endParaRPr lang="en-US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LastError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– (unsigned byte) Error code of last failed transaction</a:t>
            </a:r>
            <a:endParaRPr lang="en-US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Errors</a:t>
            </a:r>
            <a:r>
              <a:rPr lang="en-US" dirty="0">
                <a:sym typeface="Wingdings" panose="05000000000000000000" pitchFamily="2" charset="2"/>
              </a:rPr>
              <a:t> – (unsigned word) Number of failed transactions</a:t>
            </a:r>
            <a:endParaRPr lang="en-US" b="1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Transactions</a:t>
            </a:r>
            <a:r>
              <a:rPr lang="en-US" dirty="0">
                <a:sym typeface="Wingdings" panose="05000000000000000000" pitchFamily="2" charset="2"/>
              </a:rPr>
              <a:t> – (signed double-word) Number of successful </a:t>
            </a:r>
            <a:r>
              <a:rPr lang="en-US" dirty="0" smtClean="0">
                <a:sym typeface="Wingdings" panose="05000000000000000000" pitchFamily="2" charset="2"/>
              </a:rPr>
              <a:t>transactions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Function Codes Supported: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1-7, 15, 16, 22</a:t>
            </a:r>
            <a:endParaRPr lang="en-US" dirty="0"/>
          </a:p>
          <a:p>
            <a:pPr lvl="2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M-memory</a:t>
            </a:r>
            <a:r>
              <a:rPr lang="en-US" dirty="0"/>
              <a:t> to the Modbus RTU Client (Master)</a:t>
            </a:r>
          </a:p>
          <a:p>
            <a:pPr lvl="3"/>
            <a:r>
              <a:rPr lang="en-US" u="sng" dirty="0"/>
              <a:t>Modbus Inputs</a:t>
            </a:r>
            <a:r>
              <a:rPr lang="en-US" dirty="0"/>
              <a:t> 0-1023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MI0-1023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Coils</a:t>
            </a:r>
            <a:r>
              <a:rPr lang="en-US" dirty="0"/>
              <a:t> 0-1023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MC0-1023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Input Registers</a:t>
            </a:r>
            <a:r>
              <a:rPr lang="en-US" dirty="0"/>
              <a:t> 0-2047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MIR0-2047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Holding Registers</a:t>
            </a:r>
            <a:r>
              <a:rPr lang="en-US" dirty="0"/>
              <a:t> 0-2047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MHR0-2047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b="1" dirty="0"/>
          </a:p>
          <a:p>
            <a:pPr marL="978408" lvl="3" indent="0">
              <a:buNone/>
            </a:pP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Range is expandable via Memory Configuration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90875"/>
            <a:ext cx="2609850" cy="3362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32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1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0000" lnSpcReduction="20000"/>
          </a:bodyPr>
          <a:lstStyle/>
          <a:p>
            <a:r>
              <a:rPr lang="en-US" dirty="0"/>
              <a:t>Modbus RTU Server (Slave)</a:t>
            </a:r>
          </a:p>
          <a:p>
            <a:pPr lvl="1"/>
            <a:r>
              <a:rPr lang="en-US" dirty="0" smtClean="0"/>
              <a:t>(2) Do-more </a:t>
            </a:r>
            <a:r>
              <a:rPr lang="en-US" dirty="0"/>
              <a:t>CPU with local SERIO/4 module</a:t>
            </a:r>
          </a:p>
          <a:p>
            <a:pPr lvl="2"/>
            <a:r>
              <a:rPr lang="en-US" dirty="0"/>
              <a:t>Modbus RTU Server (Slave) must be configured</a:t>
            </a:r>
          </a:p>
          <a:p>
            <a:pPr lvl="3"/>
            <a:r>
              <a:rPr lang="en-US" dirty="0"/>
              <a:t>Use </a:t>
            </a:r>
            <a:r>
              <a:rPr lang="en-US" i="1" dirty="0"/>
              <a:t>Module Configuration(s), </a:t>
            </a:r>
            <a:r>
              <a:rPr lang="en-US" dirty="0"/>
              <a:t>double-click on SERIO/SERIO4 module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>
                <a:sym typeface="Wingdings" panose="05000000000000000000" pitchFamily="2" charset="2"/>
              </a:rPr>
              <a:t>“Modbus RTU Server (Slave)”</a:t>
            </a:r>
            <a:r>
              <a:rPr lang="en-US" dirty="0">
                <a:sym typeface="Wingdings" panose="05000000000000000000" pitchFamily="2" charset="2"/>
              </a:rPr>
              <a:t> for the port you want to use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Use &lt;Device Settings&gt; button for any of the 3 ports to change parameters as desired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Configuration creates, e.g. 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$SERIO_001_A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structure with members:</a:t>
            </a:r>
          </a:p>
          <a:p>
            <a:pPr lvl="4"/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ActiveSessions</a:t>
            </a:r>
            <a:r>
              <a:rPr lang="en-US" b="1" i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– (unsigned byte) Not used</a:t>
            </a:r>
            <a:endParaRPr lang="en-US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LastError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– (unsigned byte) Error code of last failed transaction</a:t>
            </a:r>
            <a:endParaRPr lang="en-US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Errors</a:t>
            </a:r>
            <a:r>
              <a:rPr lang="en-US" dirty="0">
                <a:sym typeface="Wingdings" panose="05000000000000000000" pitchFamily="2" charset="2"/>
              </a:rPr>
              <a:t> – (unsigned word) Number of failed transactions</a:t>
            </a:r>
            <a:endParaRPr lang="en-US" b="1" i="1" dirty="0">
              <a:sym typeface="Wingdings" panose="05000000000000000000" pitchFamily="2" charset="2"/>
            </a:endParaRP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Transactions</a:t>
            </a:r>
            <a:r>
              <a:rPr lang="en-US" dirty="0">
                <a:sym typeface="Wingdings" panose="05000000000000000000" pitchFamily="2" charset="2"/>
              </a:rPr>
              <a:t> – (signed double-word) Number of successful </a:t>
            </a:r>
            <a:r>
              <a:rPr lang="en-US" dirty="0" smtClean="0">
                <a:sym typeface="Wingdings" panose="05000000000000000000" pitchFamily="2" charset="2"/>
              </a:rPr>
              <a:t>transactions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Function Codes supported: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1-7, 15, 16, 22</a:t>
            </a:r>
            <a:endParaRPr lang="en-US" dirty="0"/>
          </a:p>
          <a:p>
            <a:pPr lvl="2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M-memory</a:t>
            </a:r>
            <a:r>
              <a:rPr lang="en-US" dirty="0"/>
              <a:t> to the Modbus RTU Client (Master)</a:t>
            </a:r>
          </a:p>
          <a:p>
            <a:pPr lvl="3"/>
            <a:r>
              <a:rPr lang="en-US" u="sng" dirty="0"/>
              <a:t>Modbus Inputs</a:t>
            </a:r>
            <a:r>
              <a:rPr lang="en-US" dirty="0"/>
              <a:t> 0-1023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MI0-1023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Coils</a:t>
            </a:r>
            <a:r>
              <a:rPr lang="en-US" dirty="0"/>
              <a:t> 0-1023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MC0-1023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Input Registers</a:t>
            </a:r>
            <a:r>
              <a:rPr lang="en-US" dirty="0"/>
              <a:t> 0-2047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MIR0-2047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u="sng" dirty="0"/>
              <a:t>Modbus Holding Registers</a:t>
            </a:r>
            <a:r>
              <a:rPr lang="en-US" dirty="0"/>
              <a:t> 0-2047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070C0"/>
                </a:solidFill>
              </a:rPr>
              <a:t>MHR0-2047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b="1" dirty="0"/>
          </a:p>
          <a:p>
            <a:pPr marL="978408" lvl="3" indent="0">
              <a:buNone/>
            </a:pP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Range is expandable via Memory Configuration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124200"/>
            <a:ext cx="2609850" cy="3362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46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1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83992"/>
          </a:xfrm>
          <a:noFill/>
          <a:ln>
            <a:noFill/>
          </a:ln>
        </p:spPr>
        <p:txBody>
          <a:bodyPr numCol="1">
            <a:normAutofit fontScale="85000" lnSpcReduction="20000"/>
          </a:bodyPr>
          <a:lstStyle/>
          <a:p>
            <a:r>
              <a:rPr lang="en-US" dirty="0"/>
              <a:t>Modbus RTU Client (Master)</a:t>
            </a:r>
          </a:p>
          <a:p>
            <a:pPr lvl="1"/>
            <a:r>
              <a:rPr lang="en-US" dirty="0" smtClean="0"/>
              <a:t>(3) Do-more </a:t>
            </a:r>
            <a:r>
              <a:rPr lang="en-US" dirty="0"/>
              <a:t>built-in serial port</a:t>
            </a:r>
          </a:p>
          <a:p>
            <a:pPr lvl="2"/>
            <a:r>
              <a:rPr lang="en-US" dirty="0"/>
              <a:t>Modbus RTU Client (Master) must be configured</a:t>
            </a:r>
          </a:p>
          <a:p>
            <a:pPr lvl="3"/>
            <a:r>
              <a:rPr lang="en-US" dirty="0"/>
              <a:t>Use </a:t>
            </a:r>
            <a:r>
              <a:rPr lang="en-US" i="1" dirty="0"/>
              <a:t>CPU Configuration </a:t>
            </a:r>
            <a:r>
              <a:rPr lang="en-US" i="1" dirty="0">
                <a:sym typeface="Wingdings" panose="05000000000000000000" pitchFamily="2" charset="2"/>
              </a:rPr>
              <a:t> Serial Port </a:t>
            </a:r>
            <a:br>
              <a:rPr lang="en-US" i="1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Mode</a:t>
            </a:r>
            <a:r>
              <a:rPr lang="en-US" dirty="0">
                <a:sym typeface="Wingdings" panose="05000000000000000000" pitchFamily="2" charset="2"/>
              </a:rPr>
              <a:t> and select </a:t>
            </a:r>
            <a:r>
              <a:rPr lang="en-US" i="1" dirty="0">
                <a:sym typeface="Wingdings" panose="05000000000000000000" pitchFamily="2" charset="2"/>
              </a:rPr>
              <a:t>“Modbus RTU Client </a:t>
            </a:r>
            <a:br>
              <a:rPr lang="en-US" i="1" dirty="0">
                <a:sym typeface="Wingdings" panose="05000000000000000000" pitchFamily="2" charset="2"/>
              </a:rPr>
            </a:br>
            <a:r>
              <a:rPr lang="en-US" i="1" dirty="0">
                <a:sym typeface="Wingdings" panose="05000000000000000000" pitchFamily="2" charset="2"/>
              </a:rPr>
              <a:t>(Master)”</a:t>
            </a:r>
          </a:p>
          <a:p>
            <a:pPr lvl="3"/>
            <a:r>
              <a:rPr lang="en-US" dirty="0"/>
              <a:t>Use &lt;Device Settings&gt; button to change </a:t>
            </a:r>
            <a:br>
              <a:rPr lang="en-US" dirty="0"/>
            </a:br>
            <a:r>
              <a:rPr lang="en-US" dirty="0"/>
              <a:t>parameters as desired</a:t>
            </a:r>
          </a:p>
          <a:p>
            <a:pPr lvl="4"/>
            <a:r>
              <a:rPr lang="en-US" i="1" u="sng" dirty="0"/>
              <a:t>Timeout</a:t>
            </a:r>
            <a:r>
              <a:rPr lang="en-US" dirty="0"/>
              <a:t>: milliseconds (</a:t>
            </a:r>
            <a:r>
              <a:rPr lang="en-US" dirty="0" err="1"/>
              <a:t>ms</a:t>
            </a:r>
            <a:r>
              <a:rPr lang="en-US" dirty="0"/>
              <a:t>) to wait for Server </a:t>
            </a:r>
            <a:br>
              <a:rPr lang="en-US" dirty="0"/>
            </a:br>
            <a:r>
              <a:rPr lang="en-US" dirty="0"/>
              <a:t>(Slave) to respond</a:t>
            </a:r>
          </a:p>
          <a:p>
            <a:pPr lvl="4"/>
            <a:r>
              <a:rPr lang="en-US" i="1" u="sng" dirty="0"/>
              <a:t>Retries</a:t>
            </a:r>
            <a:r>
              <a:rPr lang="en-US" dirty="0"/>
              <a:t>: how many times to retry </a:t>
            </a:r>
            <a:r>
              <a:rPr lang="en-US" dirty="0" err="1"/>
              <a:t>comm</a:t>
            </a:r>
            <a:endParaRPr lang="en-US" dirty="0"/>
          </a:p>
          <a:p>
            <a:pPr lvl="4"/>
            <a:r>
              <a:rPr lang="en-US" i="1" u="sng" dirty="0"/>
              <a:t>Inter-packet Delay</a:t>
            </a:r>
            <a:r>
              <a:rPr lang="en-US" dirty="0"/>
              <a:t>: time between packets</a:t>
            </a:r>
          </a:p>
          <a:p>
            <a:pPr lvl="5"/>
            <a:r>
              <a:rPr lang="en-US" dirty="0"/>
              <a:t>This should be at least 3.5 character times</a:t>
            </a:r>
          </a:p>
          <a:p>
            <a:pPr lvl="6"/>
            <a:r>
              <a:rPr lang="en-US" dirty="0"/>
              <a:t>(3.5 * (#</a:t>
            </a:r>
            <a:r>
              <a:rPr lang="en-US" dirty="0" err="1"/>
              <a:t>BitsPerCharacter</a:t>
            </a:r>
            <a:r>
              <a:rPr lang="en-US" dirty="0"/>
              <a:t>/Baud))*1,000,000</a:t>
            </a:r>
          </a:p>
          <a:p>
            <a:pPr lvl="2"/>
            <a:r>
              <a:rPr lang="en-US" dirty="0"/>
              <a:t>Use </a:t>
            </a:r>
            <a:r>
              <a:rPr lang="en-US" b="1" dirty="0">
                <a:solidFill>
                  <a:srgbClr val="00B050"/>
                </a:solidFill>
              </a:rPr>
              <a:t>MRX</a:t>
            </a:r>
            <a:r>
              <a:rPr lang="en-US" dirty="0"/>
              <a:t> (Read) &amp; </a:t>
            </a:r>
            <a:r>
              <a:rPr lang="en-US" b="1" dirty="0">
                <a:solidFill>
                  <a:srgbClr val="00B050"/>
                </a:solidFill>
              </a:rPr>
              <a:t>MWX</a:t>
            </a:r>
            <a:r>
              <a:rPr lang="en-US" dirty="0"/>
              <a:t> (Write) </a:t>
            </a:r>
            <a:br>
              <a:rPr lang="en-US" dirty="0"/>
            </a:br>
            <a:r>
              <a:rPr lang="en-US" dirty="0"/>
              <a:t>instructions</a:t>
            </a:r>
          </a:p>
          <a:p>
            <a:pPr lvl="3"/>
            <a:r>
              <a:rPr lang="en-US" dirty="0"/>
              <a:t>Multiple </a:t>
            </a:r>
            <a:r>
              <a:rPr lang="en-US" b="1" dirty="0">
                <a:solidFill>
                  <a:srgbClr val="00B050"/>
                </a:solidFill>
              </a:rPr>
              <a:t>MRX</a:t>
            </a:r>
            <a:r>
              <a:rPr lang="en-US" dirty="0"/>
              <a:t>/</a:t>
            </a:r>
            <a:r>
              <a:rPr lang="en-US" b="1" dirty="0">
                <a:solidFill>
                  <a:srgbClr val="00B050"/>
                </a:solidFill>
              </a:rPr>
              <a:t>MWX</a:t>
            </a:r>
            <a:r>
              <a:rPr lang="en-US" dirty="0"/>
              <a:t> instructions can be </a:t>
            </a:r>
            <a:br>
              <a:rPr lang="en-US" dirty="0"/>
            </a:br>
            <a:r>
              <a:rPr lang="en-US" dirty="0"/>
              <a:t>used to same Server (Slave</a:t>
            </a:r>
            <a:r>
              <a:rPr lang="en-US" dirty="0" smtClean="0"/>
              <a:t>)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00656653"/>
              </p:ext>
            </p:extLst>
          </p:nvPr>
        </p:nvGraphicFramePr>
        <p:xfrm>
          <a:off x="5087983" y="2209800"/>
          <a:ext cx="4038600" cy="349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074" name="Edit Modbus RTU Clien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571750"/>
            <a:ext cx="2686050" cy="39052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23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1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81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81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81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EC0084-542F-4CAE-A750-AE8B9F37F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95EC0084-542F-4CAE-A750-AE8B9F37F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81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68CFDB-32CE-4B17-8CB5-E57CBE87A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2368CFDB-32CE-4B17-8CB5-E57CBE87A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1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6837CE-29D8-423B-9CF5-0F52FD83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A461B-B44E-4551-BF7C-AB72A5EF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587F22-0170-4DBD-8DCE-A3157C27B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95EC0084-542F-4CAE-A750-AE8B9F37F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EC0084-542F-4CAE-A750-AE8B9F37F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2368CFDB-32CE-4B17-8CB5-E57CBE87A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68CFDB-32CE-4B17-8CB5-E57CBE87A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11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Graphic spid="3" grpId="0" uiExpand="1">
        <p:bldSub>
          <a:bldDgm bld="one"/>
        </p:bldSub>
      </p:bldGraphic>
      <p:bldGraphic spid="3" grpId="1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93528"/>
          </a:xfrm>
          <a:noFill/>
          <a:ln>
            <a:noFill/>
          </a:ln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Modbus RTU Client (Master)</a:t>
            </a:r>
          </a:p>
          <a:p>
            <a:pPr lvl="1"/>
            <a:r>
              <a:rPr lang="en-US" dirty="0" smtClean="0"/>
              <a:t>(4) </a:t>
            </a:r>
            <a:r>
              <a:rPr lang="en-US" dirty="0" smtClean="0"/>
              <a:t>Do-more </a:t>
            </a:r>
            <a:r>
              <a:rPr lang="en-US" dirty="0"/>
              <a:t>CPU with local SERIO/4 module</a:t>
            </a:r>
          </a:p>
          <a:p>
            <a:pPr lvl="2"/>
            <a:r>
              <a:rPr lang="en-US" dirty="0"/>
              <a:t>Modbus RTU Client (Master) must be </a:t>
            </a:r>
            <a:br>
              <a:rPr lang="en-US" dirty="0"/>
            </a:br>
            <a:r>
              <a:rPr lang="en-US" dirty="0"/>
              <a:t>configured</a:t>
            </a:r>
          </a:p>
          <a:p>
            <a:pPr lvl="3"/>
            <a:r>
              <a:rPr lang="en-US" dirty="0"/>
              <a:t>Use </a:t>
            </a:r>
            <a:r>
              <a:rPr lang="en-US" i="1" dirty="0"/>
              <a:t>Module Configuration(s),  </a:t>
            </a:r>
            <a:r>
              <a:rPr lang="en-US" dirty="0"/>
              <a:t>double-click </a:t>
            </a:r>
            <a:br>
              <a:rPr lang="en-US" dirty="0"/>
            </a:br>
            <a:r>
              <a:rPr lang="en-US" dirty="0"/>
              <a:t>on SERIO/SERIO4 module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>
                <a:sym typeface="Wingdings" panose="05000000000000000000" pitchFamily="2" charset="2"/>
              </a:rPr>
              <a:t>“Modbus RTU Server (Slave)”</a:t>
            </a:r>
            <a:r>
              <a:rPr lang="en-US" dirty="0">
                <a:sym typeface="Wingdings" panose="05000000000000000000" pitchFamily="2" charset="2"/>
              </a:rPr>
              <a:t> for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the port you want to use</a:t>
            </a:r>
          </a:p>
          <a:p>
            <a:pPr lvl="3"/>
            <a:r>
              <a:rPr lang="en-US" dirty="0"/>
              <a:t>Use &lt;Device Settings&gt; button for any of </a:t>
            </a:r>
            <a:br>
              <a:rPr lang="en-US" dirty="0"/>
            </a:br>
            <a:r>
              <a:rPr lang="en-US" dirty="0"/>
              <a:t>the 3 ports to change parameters as </a:t>
            </a:r>
            <a:br>
              <a:rPr lang="en-US" dirty="0"/>
            </a:br>
            <a:r>
              <a:rPr lang="en-US" dirty="0"/>
              <a:t>desired</a:t>
            </a:r>
          </a:p>
          <a:p>
            <a:pPr lvl="4"/>
            <a:r>
              <a:rPr lang="en-US" i="1" u="sng" dirty="0"/>
              <a:t>Timeout</a:t>
            </a:r>
            <a:r>
              <a:rPr lang="en-US" dirty="0"/>
              <a:t>: milliseconds (</a:t>
            </a:r>
            <a:r>
              <a:rPr lang="en-US" dirty="0" err="1"/>
              <a:t>ms</a:t>
            </a:r>
            <a:r>
              <a:rPr lang="en-US" dirty="0"/>
              <a:t>) to wait for Server </a:t>
            </a:r>
            <a:br>
              <a:rPr lang="en-US" dirty="0"/>
            </a:br>
            <a:r>
              <a:rPr lang="en-US" dirty="0"/>
              <a:t>(Slave) to respond</a:t>
            </a:r>
          </a:p>
          <a:p>
            <a:pPr lvl="4"/>
            <a:r>
              <a:rPr lang="en-US" i="1" u="sng" dirty="0"/>
              <a:t>Retries</a:t>
            </a:r>
            <a:r>
              <a:rPr lang="en-US" dirty="0"/>
              <a:t>: how many times to retry </a:t>
            </a:r>
            <a:r>
              <a:rPr lang="en-US" dirty="0" err="1"/>
              <a:t>comm</a:t>
            </a:r>
            <a:endParaRPr lang="en-US" dirty="0"/>
          </a:p>
          <a:p>
            <a:pPr lvl="4"/>
            <a:r>
              <a:rPr lang="en-US" i="1" u="sng" dirty="0"/>
              <a:t>Inter-packet Delay</a:t>
            </a:r>
            <a:r>
              <a:rPr lang="en-US" dirty="0"/>
              <a:t>: time between packets</a:t>
            </a:r>
          </a:p>
          <a:p>
            <a:pPr lvl="5"/>
            <a:r>
              <a:rPr lang="en-US" dirty="0"/>
              <a:t>This should be at least 3.5 character times</a:t>
            </a:r>
          </a:p>
          <a:p>
            <a:pPr lvl="6"/>
            <a:r>
              <a:rPr lang="en-US" dirty="0"/>
              <a:t>(3.5 * (#</a:t>
            </a:r>
            <a:r>
              <a:rPr lang="en-US" dirty="0" err="1"/>
              <a:t>BitsPerCharacter</a:t>
            </a:r>
            <a:r>
              <a:rPr lang="en-US" dirty="0"/>
              <a:t>/Baud))*1,000,000</a:t>
            </a:r>
          </a:p>
          <a:p>
            <a:pPr lvl="2"/>
            <a:r>
              <a:rPr lang="en-US" dirty="0"/>
              <a:t>Use </a:t>
            </a:r>
            <a:r>
              <a:rPr lang="en-US" b="1" dirty="0">
                <a:solidFill>
                  <a:srgbClr val="00B050"/>
                </a:solidFill>
              </a:rPr>
              <a:t>MRX</a:t>
            </a:r>
            <a:r>
              <a:rPr lang="en-US" dirty="0"/>
              <a:t> (Read) &amp; </a:t>
            </a:r>
            <a:r>
              <a:rPr lang="en-US" b="1" dirty="0">
                <a:solidFill>
                  <a:srgbClr val="00B050"/>
                </a:solidFill>
              </a:rPr>
              <a:t>MWX</a:t>
            </a:r>
            <a:r>
              <a:rPr lang="en-US" dirty="0"/>
              <a:t> (Write) </a:t>
            </a:r>
            <a:br>
              <a:rPr lang="en-US" dirty="0"/>
            </a:br>
            <a:r>
              <a:rPr lang="en-US" dirty="0"/>
              <a:t>instructions</a:t>
            </a:r>
          </a:p>
          <a:p>
            <a:pPr lvl="3"/>
            <a:r>
              <a:rPr lang="en-US" dirty="0"/>
              <a:t>Multiple </a:t>
            </a:r>
            <a:r>
              <a:rPr lang="en-US" b="1" dirty="0">
                <a:solidFill>
                  <a:srgbClr val="00B050"/>
                </a:solidFill>
              </a:rPr>
              <a:t>MRX</a:t>
            </a:r>
            <a:r>
              <a:rPr lang="en-US" dirty="0"/>
              <a:t>/</a:t>
            </a:r>
            <a:r>
              <a:rPr lang="en-US" b="1" dirty="0">
                <a:solidFill>
                  <a:srgbClr val="00B050"/>
                </a:solidFill>
              </a:rPr>
              <a:t>MWX</a:t>
            </a:r>
            <a:r>
              <a:rPr lang="en-US" dirty="0"/>
              <a:t> instructions can be</a:t>
            </a:r>
            <a:br>
              <a:rPr lang="en-US" dirty="0"/>
            </a:br>
            <a:r>
              <a:rPr lang="en-US" dirty="0"/>
              <a:t>used to same Server (Slave)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844" y="2266950"/>
            <a:ext cx="2686050" cy="3905250"/>
          </a:xfrm>
          <a:prstGeom prst="rect">
            <a:avLst/>
          </a:prstGeom>
          <a:noFill/>
          <a:ln>
            <a:noFill/>
          </a:ln>
          <a:effectLst>
            <a:outerShdw blurRad="254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9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@IntSerModbusClient"/>
          <p:cNvSpPr/>
          <p:nvPr/>
        </p:nvSpPr>
        <p:spPr>
          <a:xfrm>
            <a:off x="963572" y="1447800"/>
            <a:ext cx="2286000" cy="4876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/>
              <a:t>@</a:t>
            </a:r>
            <a:r>
              <a:rPr lang="en-US" sz="1600" dirty="0" err="1"/>
              <a:t>IntSerModbusClient</a:t>
            </a:r>
            <a:r>
              <a:rPr lang="en-US" sz="1600" dirty="0"/>
              <a:t> Client (Master)</a:t>
            </a:r>
          </a:p>
        </p:txBody>
      </p:sp>
      <p:sp>
        <p:nvSpPr>
          <p:cNvPr id="16" name="RTU Server"/>
          <p:cNvSpPr/>
          <p:nvPr/>
        </p:nvSpPr>
        <p:spPr>
          <a:xfrm>
            <a:off x="5840372" y="1447800"/>
            <a:ext cx="2286000" cy="487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>
                <a:solidFill>
                  <a:schemeClr val="tx1"/>
                </a:solidFill>
              </a:rPr>
              <a:t>IntSerial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Server (Slave) #1</a:t>
            </a:r>
          </a:p>
        </p:txBody>
      </p:sp>
      <p:pic>
        <p:nvPicPr>
          <p:cNvPr id="43" name="Edit Serial Port Setting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362200"/>
            <a:ext cx="2609850" cy="3362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Edit Modbus RTU Clie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2" y="2362200"/>
            <a:ext cx="2686050" cy="39052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1981200" y="3962400"/>
            <a:ext cx="4648200" cy="4572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888243" y="4191000"/>
            <a:ext cx="4816696" cy="494217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828800" y="4393473"/>
            <a:ext cx="4876800" cy="5334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888243" y="4622073"/>
            <a:ext cx="4969757" cy="559527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BLK Arw Dwn (L)"/>
          <p:cNvCxnSpPr/>
          <p:nvPr/>
        </p:nvCxnSpPr>
        <p:spPr>
          <a:xfrm>
            <a:off x="33257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BLK Arw Dwn (R)"/>
          <p:cNvCxnSpPr/>
          <p:nvPr/>
        </p:nvCxnSpPr>
        <p:spPr>
          <a:xfrm>
            <a:off x="57641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MRX/MWX"/>
          <p:cNvSpPr txBox="1"/>
          <p:nvPr/>
        </p:nvSpPr>
        <p:spPr>
          <a:xfrm>
            <a:off x="3325772" y="145732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MRX/MWX to 1</a:t>
            </a:r>
          </a:p>
        </p:txBody>
      </p:sp>
      <p:cxnSp>
        <p:nvCxnSpPr>
          <p:cNvPr id="23" name="GRN Arw MReq"/>
          <p:cNvCxnSpPr/>
          <p:nvPr/>
        </p:nvCxnSpPr>
        <p:spPr>
          <a:xfrm>
            <a:off x="3325772" y="2274332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Req"/>
          <p:cNvSpPr txBox="1"/>
          <p:nvPr/>
        </p:nvSpPr>
        <p:spPr>
          <a:xfrm>
            <a:off x="3630572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Modbus Request</a:t>
            </a:r>
          </a:p>
        </p:txBody>
      </p:sp>
      <p:cxnSp>
        <p:nvCxnSpPr>
          <p:cNvPr id="25" name="GRN Arw ACK"/>
          <p:cNvCxnSpPr/>
          <p:nvPr/>
        </p:nvCxnSpPr>
        <p:spPr>
          <a:xfrm>
            <a:off x="3325772" y="2731532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arrow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CK"/>
          <p:cNvSpPr txBox="1"/>
          <p:nvPr/>
        </p:nvSpPr>
        <p:spPr>
          <a:xfrm>
            <a:off x="4221122" y="23622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</a:t>
            </a:r>
          </a:p>
        </p:txBody>
      </p:sp>
      <p:cxnSp>
        <p:nvCxnSpPr>
          <p:cNvPr id="27" name="GRN Arw MRes"/>
          <p:cNvCxnSpPr/>
          <p:nvPr/>
        </p:nvCxnSpPr>
        <p:spPr>
          <a:xfrm>
            <a:off x="3325772" y="3188732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arrow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Res"/>
          <p:cNvSpPr txBox="1"/>
          <p:nvPr/>
        </p:nvSpPr>
        <p:spPr>
          <a:xfrm>
            <a:off x="3554372" y="280773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Modbus Response</a:t>
            </a:r>
          </a:p>
        </p:txBody>
      </p:sp>
      <p:sp>
        <p:nvSpPr>
          <p:cNvPr id="42" name="TimeoutMReq"/>
          <p:cNvSpPr/>
          <p:nvPr/>
        </p:nvSpPr>
        <p:spPr>
          <a:xfrm>
            <a:off x="2106572" y="3793362"/>
            <a:ext cx="3200400" cy="1921638"/>
          </a:xfrm>
          <a:prstGeom prst="wedgeRoundRectCallout">
            <a:avLst>
              <a:gd name="adj1" fmla="val 52381"/>
              <a:gd name="adj2" fmla="val -82392"/>
              <a:gd name="adj3" fmla="val 16667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Server does not respond in </a:t>
            </a:r>
            <a:r>
              <a:rPr lang="en-US" i="1" dirty="0"/>
              <a:t>Timeout</a:t>
            </a:r>
            <a:r>
              <a:rPr lang="en-US" dirty="0"/>
              <a:t> period it </a:t>
            </a:r>
            <a:r>
              <a:rPr lang="en-US" i="1" dirty="0"/>
              <a:t>Retries</a:t>
            </a:r>
            <a:r>
              <a:rPr lang="en-US" dirty="0"/>
              <a:t> the number of times specified before MRX/MWX instruction errors out</a:t>
            </a:r>
          </a:p>
        </p:txBody>
      </p:sp>
      <p:cxnSp>
        <p:nvCxnSpPr>
          <p:cNvPr id="29" name="GRN Arw ACK"/>
          <p:cNvCxnSpPr/>
          <p:nvPr/>
        </p:nvCxnSpPr>
        <p:spPr>
          <a:xfrm>
            <a:off x="3325772" y="3645932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CK"/>
          <p:cNvSpPr txBox="1"/>
          <p:nvPr/>
        </p:nvSpPr>
        <p:spPr>
          <a:xfrm>
            <a:off x="4224006" y="3276600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51" name="Oval 50"/>
          <p:cNvSpPr/>
          <p:nvPr/>
        </p:nvSpPr>
        <p:spPr>
          <a:xfrm>
            <a:off x="5230772" y="1466947"/>
            <a:ext cx="381000" cy="36933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257129" y="3229241"/>
            <a:ext cx="257652" cy="25225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1" idx="5"/>
            <a:endCxn id="53" idx="1"/>
          </p:cNvCxnSpPr>
          <p:nvPr/>
        </p:nvCxnSpPr>
        <p:spPr>
          <a:xfrm>
            <a:off x="5555976" y="1782192"/>
            <a:ext cx="1738885" cy="1483991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8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37" grpId="0"/>
      <p:bldP spid="24" grpId="0"/>
      <p:bldP spid="26" grpId="0"/>
      <p:bldP spid="28" grpId="0"/>
      <p:bldP spid="42" grpId="0" animBg="1"/>
      <p:bldP spid="42" grpId="1" animBg="1"/>
      <p:bldP spid="30" grpId="0"/>
      <p:bldP spid="51" grpId="0" animBg="1"/>
      <p:bldP spid="51" grpId="1" animBg="1"/>
      <p:bldP spid="53" grpId="0" animBg="1"/>
      <p:bldP spid="5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85000" lnSpcReduction="20000"/>
          </a:bodyPr>
          <a:lstStyle/>
          <a:p>
            <a:r>
              <a:rPr lang="en-US" b="1" dirty="0"/>
              <a:t>MRX “Modbus Network Read”</a:t>
            </a:r>
          </a:p>
          <a:p>
            <a:pPr lvl="1"/>
            <a:r>
              <a:rPr lang="en-US" dirty="0"/>
              <a:t>Reads data from a Modbus (TCP or RTU) Server</a:t>
            </a:r>
          </a:p>
          <a:p>
            <a:pPr lvl="1"/>
            <a:r>
              <a:rPr lang="en-US" dirty="0"/>
              <a:t>Fully asynchronous instruction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Modbus RTU Client Device </a:t>
            </a:r>
            <a:br>
              <a:rPr lang="en-US" dirty="0"/>
            </a:br>
            <a:r>
              <a:rPr lang="en-US" dirty="0"/>
              <a:t>name</a:t>
            </a:r>
          </a:p>
          <a:p>
            <a:pPr lvl="2"/>
            <a:r>
              <a:rPr lang="en-US" u="sng" dirty="0"/>
              <a:t>Unit ID</a:t>
            </a:r>
            <a:r>
              <a:rPr lang="en-US" dirty="0"/>
              <a:t> – default 1</a:t>
            </a:r>
          </a:p>
          <a:p>
            <a:pPr lvl="2"/>
            <a:r>
              <a:rPr lang="en-US" u="sng" dirty="0"/>
              <a:t>Function Code</a:t>
            </a:r>
            <a:endParaRPr lang="en-US" dirty="0"/>
          </a:p>
          <a:p>
            <a:pPr lvl="3"/>
            <a:r>
              <a:rPr lang="en-US" dirty="0"/>
              <a:t>1 (Read Coil)</a:t>
            </a:r>
          </a:p>
          <a:p>
            <a:pPr lvl="3"/>
            <a:r>
              <a:rPr lang="en-US" dirty="0"/>
              <a:t>2 (Read Discrete Inputs)</a:t>
            </a:r>
          </a:p>
          <a:p>
            <a:pPr lvl="3"/>
            <a:r>
              <a:rPr lang="en-US" dirty="0"/>
              <a:t>3 (Read Holding Registers)</a:t>
            </a:r>
          </a:p>
          <a:p>
            <a:pPr lvl="3"/>
            <a:r>
              <a:rPr lang="en-US" dirty="0"/>
              <a:t>4 (Read Input Registers)</a:t>
            </a:r>
          </a:p>
          <a:p>
            <a:pPr lvl="3"/>
            <a:r>
              <a:rPr lang="en-US" dirty="0"/>
              <a:t>7 (Read Exception Status</a:t>
            </a:r>
          </a:p>
          <a:p>
            <a:pPr lvl="2"/>
            <a:r>
              <a:rPr lang="en-US" u="sng" dirty="0"/>
              <a:t>From Modbus Offset Address</a:t>
            </a:r>
            <a:endParaRPr lang="en-US" dirty="0"/>
          </a:p>
          <a:p>
            <a:pPr lvl="2"/>
            <a:r>
              <a:rPr lang="en-US" u="sng" dirty="0"/>
              <a:t>Number of Modbus…</a:t>
            </a:r>
            <a:r>
              <a:rPr lang="en-US" dirty="0"/>
              <a:t> “Coils”, </a:t>
            </a:r>
            <a:br>
              <a:rPr lang="en-US" dirty="0"/>
            </a:br>
            <a:r>
              <a:rPr lang="en-US" dirty="0"/>
              <a:t>“Discrete Inputs”, “Registers”</a:t>
            </a:r>
            <a:endParaRPr lang="en-US" u="sng" dirty="0"/>
          </a:p>
          <a:p>
            <a:pPr lvl="2"/>
            <a:r>
              <a:rPr lang="en-US" u="sng" dirty="0"/>
              <a:t>To Do-more Memory Address</a:t>
            </a:r>
            <a:r>
              <a:rPr lang="en-US" dirty="0"/>
              <a:t> – where received data is stored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5123" name="P: MRX_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2514600"/>
            <a:ext cx="34385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543550" y="2419350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: MRX_Ed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49" y="2500357"/>
            <a:ext cx="3053987" cy="350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74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Modbus RTU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92500" lnSpcReduction="10000"/>
          </a:bodyPr>
          <a:lstStyle/>
          <a:p>
            <a:r>
              <a:rPr lang="en-US" b="1" dirty="0"/>
              <a:t>MRX “Modbus Network Read”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Enable</a:t>
            </a:r>
          </a:p>
          <a:p>
            <a:pPr lvl="3"/>
            <a:r>
              <a:rPr lang="en-US" u="sng" dirty="0"/>
              <a:t>Once on Leading Edge</a:t>
            </a:r>
            <a:r>
              <a:rPr lang="en-US" dirty="0"/>
              <a:t> </a:t>
            </a:r>
            <a:endParaRPr lang="en-US" u="sng" dirty="0"/>
          </a:p>
          <a:p>
            <a:pPr lvl="3"/>
            <a:r>
              <a:rPr lang="en-US" u="sng" dirty="0"/>
              <a:t>Continuous on Power Flow </a:t>
            </a:r>
            <a:br>
              <a:rPr lang="en-US" u="sng" dirty="0"/>
            </a:br>
            <a:r>
              <a:rPr lang="en-US" u="sng" dirty="0"/>
              <a:t>at Interval</a:t>
            </a:r>
            <a:r>
              <a:rPr lang="en-US" dirty="0"/>
              <a:t> – executes </a:t>
            </a:r>
            <a:br>
              <a:rPr lang="en-US" dirty="0"/>
            </a:br>
            <a:r>
              <a:rPr lang="en-US" dirty="0"/>
              <a:t>multiple times based on the </a:t>
            </a:r>
            <a:br>
              <a:rPr lang="en-US" dirty="0"/>
            </a:br>
            <a:r>
              <a:rPr lang="en-US" dirty="0"/>
              <a:t>Interval configured</a:t>
            </a:r>
            <a:endParaRPr lang="en-US" u="sng" dirty="0"/>
          </a:p>
          <a:p>
            <a:pPr lvl="4"/>
            <a:r>
              <a:rPr lang="en-US" u="sng" dirty="0"/>
              <a:t>Constant</a:t>
            </a:r>
          </a:p>
          <a:p>
            <a:pPr lvl="4"/>
            <a:r>
              <a:rPr lang="en-US" u="sng" dirty="0"/>
              <a:t>Variable</a:t>
            </a:r>
          </a:p>
          <a:p>
            <a:pPr lvl="2"/>
            <a:r>
              <a:rPr lang="en-US" u="sng" dirty="0"/>
              <a:t>On Success</a:t>
            </a:r>
            <a:r>
              <a:rPr lang="en-US" dirty="0"/>
              <a:t>: Set bit or JMP </a:t>
            </a:r>
            <a:br>
              <a:rPr lang="en-US" dirty="0"/>
            </a:br>
            <a:r>
              <a:rPr lang="en-US" dirty="0"/>
              <a:t>to Stage</a:t>
            </a:r>
          </a:p>
          <a:p>
            <a:pPr lvl="2"/>
            <a:r>
              <a:rPr lang="en-US" u="sng" dirty="0"/>
              <a:t>On Error</a:t>
            </a:r>
            <a:r>
              <a:rPr lang="en-US" dirty="0"/>
              <a:t>: Set bit or JMP to </a:t>
            </a:r>
            <a:br>
              <a:rPr lang="en-US" dirty="0"/>
            </a:br>
            <a:r>
              <a:rPr lang="en-US" dirty="0"/>
              <a:t>Stage</a:t>
            </a:r>
          </a:p>
          <a:p>
            <a:pPr lvl="2"/>
            <a:r>
              <a:rPr lang="en-US" u="sng" dirty="0"/>
              <a:t>Exception Response</a:t>
            </a:r>
            <a:r>
              <a:rPr lang="en-US" dirty="0"/>
              <a:t> (optional)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1" name="P: MRX_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42217"/>
            <a:ext cx="3492136" cy="400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16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248110</TotalTime>
  <Words>735</Words>
  <Application>Microsoft Office PowerPoint</Application>
  <PresentationFormat>On-screen Show (4:3)</PresentationFormat>
  <Paragraphs>183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Do-more Technical Training</vt:lpstr>
      <vt:lpstr>Communications – Modbus RTU </vt:lpstr>
      <vt:lpstr>Communications – Modbus RTU </vt:lpstr>
      <vt:lpstr>Communications – Modbus RTU </vt:lpstr>
      <vt:lpstr>Communications – Modbus RTU </vt:lpstr>
      <vt:lpstr>Communications – Modbus RTU </vt:lpstr>
      <vt:lpstr>Communications – Modbus RTU </vt:lpstr>
      <vt:lpstr>Communications – Modbus RTU</vt:lpstr>
      <vt:lpstr>Communications – Modbus RTU</vt:lpstr>
      <vt:lpstr>Communications – Modbus RTU</vt:lpstr>
      <vt:lpstr>Communications – Modbus RTU</vt:lpstr>
      <vt:lpstr>Communications – Modbus RTU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1926</cp:revision>
  <dcterms:created xsi:type="dcterms:W3CDTF">2014-08-20T17:24:46Z</dcterms:created>
  <dcterms:modified xsi:type="dcterms:W3CDTF">2016-05-24T14:47:50Z</dcterms:modified>
</cp:coreProperties>
</file>