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304" r:id="rId3"/>
    <p:sldId id="305" r:id="rId4"/>
    <p:sldId id="306" r:id="rId5"/>
    <p:sldId id="294" r:id="rId6"/>
    <p:sldId id="307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FF"/>
    <a:srgbClr val="008000"/>
    <a:srgbClr val="FA9106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7" autoAdjust="0"/>
    <p:restoredTop sz="95733" autoAdjust="0"/>
  </p:normalViewPr>
  <p:slideViewPr>
    <p:cSldViewPr>
      <p:cViewPr varScale="1">
        <p:scale>
          <a:sx n="115" d="100"/>
          <a:sy n="115" d="100"/>
        </p:scale>
        <p:origin x="-10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/>
              <a:t>Configure Ethernet I/O with your EBC100 slave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1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/>
              <a:t>(GS-EDRV100)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667000" cy="359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77500" lnSpcReduction="20000"/>
          </a:bodyPr>
          <a:lstStyle/>
          <a:p>
            <a:r>
              <a:rPr lang="en-US" dirty="0"/>
              <a:t>Use as slave with Do-more Ethernet I/O</a:t>
            </a:r>
          </a:p>
          <a:p>
            <a:r>
              <a:rPr lang="en-US" dirty="0"/>
              <a:t>Serially connects to drive</a:t>
            </a:r>
          </a:p>
          <a:p>
            <a:r>
              <a:rPr lang="en-US" dirty="0"/>
              <a:t>Works with:</a:t>
            </a:r>
          </a:p>
          <a:p>
            <a:pPr lvl="1"/>
            <a:r>
              <a:rPr lang="en-US" dirty="0"/>
              <a:t>GS1</a:t>
            </a:r>
          </a:p>
          <a:p>
            <a:pPr lvl="1"/>
            <a:r>
              <a:rPr lang="en-US" dirty="0"/>
              <a:t>GS2</a:t>
            </a:r>
          </a:p>
          <a:p>
            <a:pPr lvl="1"/>
            <a:r>
              <a:rPr lang="en-US" dirty="0"/>
              <a:t>GS3/</a:t>
            </a:r>
            <a:r>
              <a:rPr lang="en-US" dirty="0" err="1"/>
              <a:t>DURAPulse</a:t>
            </a:r>
            <a:endParaRPr lang="en-US" dirty="0"/>
          </a:p>
          <a:p>
            <a:r>
              <a:rPr lang="en-US" dirty="0"/>
              <a:t>LEDs</a:t>
            </a:r>
          </a:p>
          <a:p>
            <a:pPr lvl="1"/>
            <a:r>
              <a:rPr lang="en-US" b="1" dirty="0"/>
              <a:t>STA</a:t>
            </a:r>
            <a:r>
              <a:rPr lang="en-US" dirty="0"/>
              <a:t> – connected to drive</a:t>
            </a:r>
          </a:p>
          <a:p>
            <a:pPr lvl="1"/>
            <a:r>
              <a:rPr lang="en-US" b="1" dirty="0"/>
              <a:t>SPD</a:t>
            </a:r>
            <a:r>
              <a:rPr lang="en-US" dirty="0"/>
              <a:t> – 100Mbps Ethernet</a:t>
            </a:r>
          </a:p>
          <a:p>
            <a:pPr lvl="1"/>
            <a:r>
              <a:rPr lang="en-US" b="1" dirty="0"/>
              <a:t>TXD</a:t>
            </a:r>
            <a:r>
              <a:rPr lang="en-US" dirty="0"/>
              <a:t> – serial send</a:t>
            </a:r>
          </a:p>
          <a:p>
            <a:pPr lvl="1"/>
            <a:r>
              <a:rPr lang="en-US" b="1" dirty="0"/>
              <a:t>ERR</a:t>
            </a:r>
            <a:r>
              <a:rPr lang="en-US" dirty="0"/>
              <a:t> – fatal error</a:t>
            </a:r>
          </a:p>
          <a:p>
            <a:pPr lvl="1"/>
            <a:r>
              <a:rPr lang="en-US" b="1" dirty="0"/>
              <a:t>LK/A</a:t>
            </a:r>
            <a:r>
              <a:rPr lang="en-US" dirty="0"/>
              <a:t> – link / activity Ethernet</a:t>
            </a:r>
          </a:p>
          <a:p>
            <a:pPr lvl="1"/>
            <a:r>
              <a:rPr lang="en-US" b="1" dirty="0"/>
              <a:t>RXD</a:t>
            </a:r>
            <a:r>
              <a:rPr lang="en-US" dirty="0"/>
              <a:t> – serial receive</a:t>
            </a:r>
          </a:p>
          <a:p>
            <a:r>
              <a:rPr lang="en-US" dirty="0"/>
              <a:t>Dipswitches set Module ID</a:t>
            </a:r>
          </a:p>
          <a:p>
            <a:r>
              <a:rPr lang="en-US" dirty="0"/>
              <a:t>Use NetEdit or Do-more Designer to set IP parameters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3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i="1" dirty="0"/>
              <a:t>System Configuration </a:t>
            </a:r>
            <a:r>
              <a:rPr lang="en-US" i="1" dirty="0">
                <a:sym typeface="Wingdings" panose="05000000000000000000" pitchFamily="2" charset="2"/>
              </a:rPr>
              <a:t> CPU Configuration</a:t>
            </a:r>
            <a:endParaRPr lang="en-US" dirty="0"/>
          </a:p>
          <a:p>
            <a:r>
              <a:rPr lang="en-US" dirty="0"/>
              <a:t>Check </a:t>
            </a:r>
            <a:r>
              <a:rPr lang="en-US" i="1" dirty="0"/>
              <a:t>“Enable Ethernet I/O Master”</a:t>
            </a:r>
          </a:p>
          <a:p>
            <a:r>
              <a:rPr lang="en-US" dirty="0"/>
              <a:t>Under </a:t>
            </a:r>
            <a:r>
              <a:rPr lang="en-US" i="1" dirty="0"/>
              <a:t>I/O Configuration</a:t>
            </a:r>
            <a:r>
              <a:rPr lang="en-US" dirty="0"/>
              <a:t>, click on the new </a:t>
            </a:r>
            <a:r>
              <a:rPr lang="en-US" i="1" dirty="0"/>
              <a:t>“Ethernet I/O Master”</a:t>
            </a:r>
            <a:r>
              <a:rPr lang="en-US" dirty="0"/>
              <a:t> that showed up</a:t>
            </a:r>
            <a:endParaRPr lang="en-US" i="1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3810000"/>
            <a:ext cx="4643301" cy="1955074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127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904999"/>
            <a:ext cx="7602601" cy="47982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I/O Configuration</a:t>
            </a:r>
          </a:p>
          <a:p>
            <a:pPr lvl="1"/>
            <a:r>
              <a:rPr lang="en-US" dirty="0"/>
              <a:t>Ethernet I/O Master</a:t>
            </a:r>
          </a:p>
          <a:p>
            <a:pPr lvl="2"/>
            <a:r>
              <a:rPr lang="en-US" dirty="0"/>
              <a:t>Ethernet Master Address </a:t>
            </a:r>
            <a:br>
              <a:rPr lang="en-US" dirty="0"/>
            </a:br>
            <a:r>
              <a:rPr lang="en-US" dirty="0"/>
              <a:t>Configuration</a:t>
            </a:r>
          </a:p>
          <a:p>
            <a:pPr lvl="3"/>
            <a:r>
              <a:rPr lang="en-US" dirty="0"/>
              <a:t>Set Node and IP </a:t>
            </a:r>
            <a:br>
              <a:rPr lang="en-US" dirty="0"/>
            </a:br>
            <a:r>
              <a:rPr lang="en-US" dirty="0"/>
              <a:t>Configuration</a:t>
            </a:r>
          </a:p>
          <a:p>
            <a:pPr lvl="2"/>
            <a:r>
              <a:rPr lang="en-US" dirty="0"/>
              <a:t>Ethernet Slaves</a:t>
            </a:r>
          </a:p>
          <a:p>
            <a:pPr lvl="3"/>
            <a:r>
              <a:rPr lang="en-US" dirty="0"/>
              <a:t>Set Slave IP </a:t>
            </a:r>
            <a:r>
              <a:rPr lang="en-US" dirty="0" err="1"/>
              <a:t>Config</a:t>
            </a:r>
            <a:r>
              <a:rPr lang="en-US" dirty="0"/>
              <a:t>…</a:t>
            </a:r>
          </a:p>
          <a:p>
            <a:pPr lvl="4"/>
            <a:r>
              <a:rPr lang="en-US" dirty="0"/>
              <a:t>Setup Selected Slave</a:t>
            </a:r>
          </a:p>
          <a:p>
            <a:pPr lvl="4"/>
            <a:r>
              <a:rPr lang="en-US" dirty="0"/>
              <a:t>Query Slaves</a:t>
            </a:r>
          </a:p>
          <a:p>
            <a:pPr lvl="3"/>
            <a:r>
              <a:rPr lang="en-US" dirty="0"/>
              <a:t>Add Multiple</a:t>
            </a:r>
            <a:br>
              <a:rPr lang="en-US" dirty="0"/>
            </a:br>
            <a:r>
              <a:rPr lang="en-US" dirty="0"/>
              <a:t>Slaves via Query…</a:t>
            </a:r>
          </a:p>
          <a:p>
            <a:pPr lvl="2"/>
            <a:r>
              <a:rPr lang="en-US" dirty="0"/>
              <a:t>Adds Module</a:t>
            </a:r>
            <a:br>
              <a:rPr lang="en-US" dirty="0"/>
            </a:br>
            <a:r>
              <a:rPr lang="en-US" dirty="0"/>
              <a:t>Configuration</a:t>
            </a:r>
          </a:p>
          <a:p>
            <a:pPr lvl="2"/>
            <a:r>
              <a:rPr lang="en-US" dirty="0"/>
              <a:t>Adds Device that uses</a:t>
            </a:r>
            <a:br>
              <a:rPr lang="en-US" dirty="0"/>
            </a:br>
            <a:r>
              <a:rPr lang="en-US" dirty="0"/>
              <a:t>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3"/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 </a:t>
            </a:r>
            <a:endParaRPr lang="en-US" sz="28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2133600"/>
            <a:ext cx="4314825" cy="17430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93248" y="3417296"/>
            <a:ext cx="1869897" cy="299086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485" y="2728912"/>
            <a:ext cx="4829175" cy="25146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66839"/>
            <a:ext cx="5010504" cy="1767161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7420941" y="3698964"/>
            <a:ext cx="1407367" cy="246018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77" y="3581400"/>
            <a:ext cx="4933925" cy="232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3918524" y="5521568"/>
            <a:ext cx="1295400" cy="299086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152545" y="5518573"/>
            <a:ext cx="1295400" cy="299086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19" y="2149386"/>
            <a:ext cx="28956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7407870" y="3995055"/>
            <a:ext cx="1407367" cy="246018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77" y="3417296"/>
            <a:ext cx="5065305" cy="263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52" y="3042285"/>
            <a:ext cx="4038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61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61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2">
            <a:normAutofit fontScale="85000" lnSpcReduction="20000"/>
          </a:bodyPr>
          <a:lstStyle/>
          <a:p>
            <a:r>
              <a:rPr lang="en-US" b="1" dirty="0"/>
              <a:t>$GS2_100 Structure Members</a:t>
            </a:r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OutputFrequency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(word)</a:t>
            </a:r>
            <a:endParaRPr lang="en-US" b="1" i="1" dirty="0"/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OutputCurrent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(word)</a:t>
            </a:r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ExtCommFault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(bit): drive serial</a:t>
            </a:r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IntCommFault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(bit): Ethernet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StatusMonitor1 </a:t>
            </a:r>
            <a:r>
              <a:rPr lang="en-US" dirty="0"/>
              <a:t>(word): </a:t>
            </a:r>
            <a:r>
              <a:rPr lang="en-US" b="1" dirty="0"/>
              <a:t>2100</a:t>
            </a:r>
            <a:r>
              <a:rPr lang="en-US" dirty="0"/>
              <a:t> hex mem in drive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StatusMonitor2 </a:t>
            </a:r>
            <a:r>
              <a:rPr lang="en-US" dirty="0"/>
              <a:t>(word): </a:t>
            </a:r>
            <a:r>
              <a:rPr lang="en-US" b="1" dirty="0"/>
              <a:t>2101</a:t>
            </a:r>
            <a:r>
              <a:rPr lang="en-US" dirty="0"/>
              <a:t> hex mem in drive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RunCommand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(word): </a:t>
            </a:r>
            <a:r>
              <a:rPr lang="en-US" b="1" dirty="0"/>
              <a:t>P9.27</a:t>
            </a:r>
            <a:r>
              <a:rPr lang="en-US" dirty="0"/>
              <a:t>; 1 = Run; 0 = Stop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RS485SpeedRef </a:t>
            </a:r>
            <a:r>
              <a:rPr lang="en-US" dirty="0"/>
              <a:t>(word): </a:t>
            </a:r>
            <a:r>
              <a:rPr lang="en-US" b="1" dirty="0"/>
              <a:t>P9.26</a:t>
            </a:r>
            <a:r>
              <a:rPr lang="en-US" dirty="0"/>
              <a:t>; set speed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Direction </a:t>
            </a:r>
            <a:r>
              <a:rPr lang="en-US" dirty="0"/>
              <a:t>(bit): </a:t>
            </a:r>
            <a:r>
              <a:rPr lang="en-US" b="1" dirty="0"/>
              <a:t>P9.28</a:t>
            </a:r>
            <a:r>
              <a:rPr lang="en-US" dirty="0"/>
              <a:t>; ON = forward</a:t>
            </a:r>
          </a:p>
          <a:p>
            <a:pPr lvl="1"/>
            <a:r>
              <a:rPr lang="en-US" b="1" i="1" dirty="0" err="1">
                <a:solidFill>
                  <a:srgbClr val="0070C0"/>
                </a:solidFill>
              </a:rPr>
              <a:t>ResetCommFault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(bit): turn ON to reset fault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BlockParm1-5 </a:t>
            </a:r>
            <a:r>
              <a:rPr lang="en-US" dirty="0"/>
              <a:t>(word): </a:t>
            </a:r>
            <a:r>
              <a:rPr lang="en-US" b="1" dirty="0"/>
              <a:t>P9.11-.15</a:t>
            </a:r>
            <a:r>
              <a:rPr lang="en-US" dirty="0"/>
              <a:t>; user-defined write value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BlockParm6-15 </a:t>
            </a:r>
            <a:r>
              <a:rPr lang="en-US" dirty="0"/>
              <a:t>(word): </a:t>
            </a:r>
            <a:r>
              <a:rPr lang="en-US" b="1" dirty="0"/>
              <a:t>P9.16-.25</a:t>
            </a:r>
            <a:r>
              <a:rPr lang="en-US" dirty="0"/>
              <a:t>; user-defined read value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774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92500" lnSpcReduction="10000"/>
          </a:bodyPr>
          <a:lstStyle/>
          <a:p>
            <a:r>
              <a:rPr lang="en-US" b="1" dirty="0"/>
              <a:t>GSREGRD “GS </a:t>
            </a:r>
            <a:r>
              <a:rPr lang="en-US" b="1" dirty="0" err="1"/>
              <a:t>EDrive</a:t>
            </a:r>
            <a:r>
              <a:rPr lang="en-US" b="1" dirty="0"/>
              <a:t> Register Read”</a:t>
            </a:r>
          </a:p>
          <a:p>
            <a:pPr lvl="1"/>
            <a:r>
              <a:rPr lang="en-US" dirty="0"/>
              <a:t>Reads data from GS-EDRV100 (up to 50 read operations)</a:t>
            </a:r>
          </a:p>
          <a:p>
            <a:pPr lvl="1"/>
            <a:r>
              <a:rPr lang="en-US" dirty="0"/>
              <a:t>Fully asynchronous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– GS-EDRV100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Structure</a:t>
            </a:r>
            <a:r>
              <a:rPr lang="en-US" dirty="0">
                <a:sym typeface="Wingdings" panose="05000000000000000000" pitchFamily="2" charset="2"/>
              </a:rPr>
              <a:t> – structure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being used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Register</a:t>
            </a:r>
            <a:r>
              <a:rPr lang="en-US" dirty="0">
                <a:sym typeface="Wingdings" panose="05000000000000000000" pitchFamily="2" charset="2"/>
              </a:rPr>
              <a:t> – drive register to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read from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Press the &lt;Insert&gt; button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to pull up all the selections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Destination</a:t>
            </a:r>
            <a:r>
              <a:rPr lang="en-US" dirty="0">
                <a:sym typeface="Wingdings" panose="05000000000000000000" pitchFamily="2" charset="2"/>
              </a:rPr>
              <a:t> – where the read value is stored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On Success / On Error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u="sng" dirty="0">
                <a:sym typeface="Wingdings" panose="05000000000000000000" pitchFamily="2" charset="2"/>
              </a:rPr>
              <a:t>Set bit</a:t>
            </a:r>
            <a:r>
              <a:rPr lang="en-US" dirty="0">
                <a:sym typeface="Wingdings" panose="05000000000000000000" pitchFamily="2" charset="2"/>
              </a:rPr>
              <a:t> or </a:t>
            </a:r>
            <a:r>
              <a:rPr lang="en-US" u="sng" dirty="0">
                <a:sym typeface="Wingdings" panose="05000000000000000000" pitchFamily="2" charset="2"/>
              </a:rPr>
              <a:t>JMP to Stage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4153" y="2359867"/>
            <a:ext cx="3943350" cy="3667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9800" y="1237632"/>
            <a:ext cx="4724400" cy="52535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2826944"/>
            <a:ext cx="34956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93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1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GS-EDRV100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/>
          </a:bodyPr>
          <a:lstStyle/>
          <a:p>
            <a:r>
              <a:rPr lang="en-US" b="1" dirty="0"/>
              <a:t>GSREGWR “GS </a:t>
            </a:r>
            <a:r>
              <a:rPr lang="en-US" b="1" dirty="0" err="1"/>
              <a:t>EDrive</a:t>
            </a:r>
            <a:r>
              <a:rPr lang="en-US" b="1" dirty="0"/>
              <a:t> Register Write”</a:t>
            </a:r>
          </a:p>
          <a:p>
            <a:pPr lvl="1"/>
            <a:r>
              <a:rPr lang="en-US" dirty="0"/>
              <a:t>Writes data to GS-EDRV100 (up to 50 write operations)</a:t>
            </a:r>
          </a:p>
          <a:p>
            <a:pPr lvl="1"/>
            <a:r>
              <a:rPr lang="en-US" dirty="0"/>
              <a:t>Fully asynchronous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– GS-EDRV100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Structure</a:t>
            </a:r>
            <a:r>
              <a:rPr lang="en-US" dirty="0">
                <a:sym typeface="Wingdings" panose="05000000000000000000" pitchFamily="2" charset="2"/>
              </a:rPr>
              <a:t> – structure being used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Source</a:t>
            </a:r>
            <a:r>
              <a:rPr lang="en-US" dirty="0">
                <a:sym typeface="Wingdings" panose="05000000000000000000" pitchFamily="2" charset="2"/>
              </a:rPr>
              <a:t> – where write value originates</a:t>
            </a:r>
            <a:endParaRPr lang="en-US" u="sng" dirty="0">
              <a:sym typeface="Wingdings" panose="05000000000000000000" pitchFamily="2" charset="2"/>
            </a:endParaRP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Register</a:t>
            </a:r>
            <a:r>
              <a:rPr lang="en-US" dirty="0">
                <a:sym typeface="Wingdings" panose="05000000000000000000" pitchFamily="2" charset="2"/>
              </a:rPr>
              <a:t> – drive register to write to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Press the &lt;Insert&gt; button to pull up all the selections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On Success / On Error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u="sng" dirty="0">
                <a:sym typeface="Wingdings" panose="05000000000000000000" pitchFamily="2" charset="2"/>
              </a:rPr>
              <a:t>Set bit</a:t>
            </a:r>
            <a:r>
              <a:rPr lang="en-US" dirty="0">
                <a:sym typeface="Wingdings" panose="05000000000000000000" pitchFamily="2" charset="2"/>
              </a:rPr>
              <a:t> or </a:t>
            </a:r>
            <a:r>
              <a:rPr lang="en-US" u="sng" dirty="0">
                <a:sym typeface="Wingdings" panose="05000000000000000000" pitchFamily="2" charset="2"/>
              </a:rPr>
              <a:t>JMP to Stage</a:t>
            </a:r>
          </a:p>
        </p:txBody>
      </p:sp>
    </p:spTree>
    <p:extLst>
      <p:ext uri="{BB962C8B-B14F-4D97-AF65-F5344CB8AC3E}">
        <p14:creationId xmlns:p14="http://schemas.microsoft.com/office/powerpoint/2010/main" val="172659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248206</TotalTime>
  <Words>268</Words>
  <Application>Microsoft Office PowerPoint</Application>
  <PresentationFormat>On-screen Show (4:3)</PresentationFormat>
  <Paragraphs>78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Do-more Technical Training</vt:lpstr>
      <vt:lpstr>Communications – GS-EDRV100 </vt:lpstr>
      <vt:lpstr>Communications – GS-EDRV100 </vt:lpstr>
      <vt:lpstr>Communications – GS-EDRV100 </vt:lpstr>
      <vt:lpstr>Communications – GS-EDRV100</vt:lpstr>
      <vt:lpstr>Communications – GS-EDRV100</vt:lpstr>
      <vt:lpstr>Communications – GS-EDRV100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1936</cp:revision>
  <dcterms:created xsi:type="dcterms:W3CDTF">2014-08-20T17:24:46Z</dcterms:created>
  <dcterms:modified xsi:type="dcterms:W3CDTF">2016-05-24T14:57:53Z</dcterms:modified>
</cp:coreProperties>
</file>