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82" r:id="rId3"/>
    <p:sldId id="285" r:id="rId4"/>
    <p:sldId id="304" r:id="rId5"/>
    <p:sldId id="294" r:id="rId6"/>
    <p:sldId id="300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9106"/>
    <a:srgbClr val="00CC00"/>
    <a:srgbClr val="00FFFF"/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33" autoAdjust="0"/>
  </p:normalViewPr>
  <p:slideViewPr>
    <p:cSldViewPr>
      <p:cViewPr varScale="1">
        <p:scale>
          <a:sx n="108" d="100"/>
          <a:sy n="108" d="100"/>
        </p:scale>
        <p:origin x="-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F33A7-725D-4088-89A4-446534FCB220}" type="doc">
      <dgm:prSet loTypeId="urn:microsoft.com/office/officeart/2005/8/layout/hierarchy3" loCatId="hierarchy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DDB01-3ACC-45A7-8F9C-F63C5157D2B6}">
      <dgm:prSet phldrT="[Text]"/>
      <dgm:spPr/>
      <dgm:t>
        <a:bodyPr/>
        <a:lstStyle/>
        <a:p>
          <a:r>
            <a:rPr lang="en-US" dirty="0"/>
            <a:t>Client (Master)</a:t>
          </a:r>
        </a:p>
      </dgm:t>
    </dgm:pt>
    <dgm:pt modelId="{396C6BCE-A514-4D4C-87D4-BE2515DC6434}" type="parTrans" cxnId="{DB4D7CEC-55A7-4134-AA11-1173D4F2005A}">
      <dgm:prSet/>
      <dgm:spPr/>
      <dgm:t>
        <a:bodyPr/>
        <a:lstStyle/>
        <a:p>
          <a:endParaRPr lang="en-US"/>
        </a:p>
      </dgm:t>
    </dgm:pt>
    <dgm:pt modelId="{804AF927-D0B4-4BCA-A045-E09C50EB00BB}" type="sibTrans" cxnId="{DB4D7CEC-55A7-4134-AA11-1173D4F2005A}">
      <dgm:prSet/>
      <dgm:spPr/>
      <dgm:t>
        <a:bodyPr/>
        <a:lstStyle/>
        <a:p>
          <a:endParaRPr lang="en-US"/>
        </a:p>
      </dgm:t>
    </dgm:pt>
    <dgm:pt modelId="{FF9F475C-581B-4F96-82CE-30DF917346CF}">
      <dgm:prSet phldrT="[Text]"/>
      <dgm:spPr/>
      <dgm:t>
        <a:bodyPr/>
        <a:lstStyle/>
        <a:p>
          <a:r>
            <a:rPr lang="en-US" dirty="0"/>
            <a:t>Server (</a:t>
          </a:r>
          <a:r>
            <a:rPr lang="en-US" dirty="0" smtClean="0"/>
            <a:t>Slave)</a:t>
          </a:r>
          <a:endParaRPr lang="en-US" dirty="0"/>
        </a:p>
      </dgm:t>
    </dgm:pt>
    <dgm:pt modelId="{ADE9D7CC-8BAC-4B03-8C19-054D7E0B3A2D}" type="parTrans" cxnId="{D1F65EAE-660F-48CC-9BE0-761FD9B59DD6}">
      <dgm:prSet/>
      <dgm:spPr/>
      <dgm:t>
        <a:bodyPr/>
        <a:lstStyle/>
        <a:p>
          <a:endParaRPr lang="en-US"/>
        </a:p>
      </dgm:t>
    </dgm:pt>
    <dgm:pt modelId="{53C6FF7D-257F-4CFE-BCA6-DA9EFB5650FC}" type="sibTrans" cxnId="{D1F65EAE-660F-48CC-9BE0-761FD9B59DD6}">
      <dgm:prSet/>
      <dgm:spPr/>
      <dgm:t>
        <a:bodyPr/>
        <a:lstStyle/>
        <a:p>
          <a:endParaRPr lang="en-US"/>
        </a:p>
      </dgm:t>
    </dgm:pt>
    <dgm:pt modelId="{2E003700-6682-443F-9382-0FEEAD1B6171}" type="pres">
      <dgm:prSet presAssocID="{DEAF33A7-725D-4088-89A4-446534FCB22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E978C1-26C2-487D-BFBE-28255E151B51}" type="pres">
      <dgm:prSet presAssocID="{F51DDB01-3ACC-45A7-8F9C-F63C5157D2B6}" presName="root" presStyleCnt="0"/>
      <dgm:spPr/>
    </dgm:pt>
    <dgm:pt modelId="{811C0D6D-3767-4E9C-959D-751930D64FC4}" type="pres">
      <dgm:prSet presAssocID="{F51DDB01-3ACC-45A7-8F9C-F63C5157D2B6}" presName="rootComposite" presStyleCnt="0"/>
      <dgm:spPr/>
    </dgm:pt>
    <dgm:pt modelId="{43684555-9A8A-4935-BE68-13A3D725EAD2}" type="pres">
      <dgm:prSet presAssocID="{F51DDB01-3ACC-45A7-8F9C-F63C5157D2B6}" presName="rootText" presStyleLbl="node1" presStyleIdx="0" presStyleCnt="1"/>
      <dgm:spPr/>
      <dgm:t>
        <a:bodyPr/>
        <a:lstStyle/>
        <a:p>
          <a:endParaRPr lang="en-US"/>
        </a:p>
      </dgm:t>
    </dgm:pt>
    <dgm:pt modelId="{9996A8C1-5858-4866-8257-94B8A767A246}" type="pres">
      <dgm:prSet presAssocID="{F51DDB01-3ACC-45A7-8F9C-F63C5157D2B6}" presName="rootConnector" presStyleLbl="node1" presStyleIdx="0" presStyleCnt="1"/>
      <dgm:spPr/>
      <dgm:t>
        <a:bodyPr/>
        <a:lstStyle/>
        <a:p>
          <a:endParaRPr lang="en-US"/>
        </a:p>
      </dgm:t>
    </dgm:pt>
    <dgm:pt modelId="{D2EF5A55-5B57-439B-A932-61B19A55CE01}" type="pres">
      <dgm:prSet presAssocID="{F51DDB01-3ACC-45A7-8F9C-F63C5157D2B6}" presName="childShape" presStyleCnt="0"/>
      <dgm:spPr/>
    </dgm:pt>
    <dgm:pt modelId="{DB2B8BAC-D357-4338-A346-A3F5ED38A94C}" type="pres">
      <dgm:prSet presAssocID="{ADE9D7CC-8BAC-4B03-8C19-054D7E0B3A2D}" presName="Name13" presStyleLbl="parChTrans1D2" presStyleIdx="0" presStyleCnt="1"/>
      <dgm:spPr/>
      <dgm:t>
        <a:bodyPr/>
        <a:lstStyle/>
        <a:p>
          <a:endParaRPr lang="en-US"/>
        </a:p>
      </dgm:t>
    </dgm:pt>
    <dgm:pt modelId="{0AACB496-B21A-4B32-9B54-7C9F1E0FA56E}" type="pres">
      <dgm:prSet presAssocID="{FF9F475C-581B-4F96-82CE-30DF917346CF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F65EAE-660F-48CC-9BE0-761FD9B59DD6}" srcId="{F51DDB01-3ACC-45A7-8F9C-F63C5157D2B6}" destId="{FF9F475C-581B-4F96-82CE-30DF917346CF}" srcOrd="0" destOrd="0" parTransId="{ADE9D7CC-8BAC-4B03-8C19-054D7E0B3A2D}" sibTransId="{53C6FF7D-257F-4CFE-BCA6-DA9EFB5650FC}"/>
    <dgm:cxn modelId="{DB4D7CEC-55A7-4134-AA11-1173D4F2005A}" srcId="{DEAF33A7-725D-4088-89A4-446534FCB220}" destId="{F51DDB01-3ACC-45A7-8F9C-F63C5157D2B6}" srcOrd="0" destOrd="0" parTransId="{396C6BCE-A514-4D4C-87D4-BE2515DC6434}" sibTransId="{804AF927-D0B4-4BCA-A045-E09C50EB00BB}"/>
    <dgm:cxn modelId="{6472ED35-D438-410F-B78F-4EB07E04B856}" type="presOf" srcId="{DEAF33A7-725D-4088-89A4-446534FCB220}" destId="{2E003700-6682-443F-9382-0FEEAD1B6171}" srcOrd="0" destOrd="0" presId="urn:microsoft.com/office/officeart/2005/8/layout/hierarchy3"/>
    <dgm:cxn modelId="{BFBAA193-3697-40BE-A2C8-D51D2CF26DF4}" type="presOf" srcId="{F51DDB01-3ACC-45A7-8F9C-F63C5157D2B6}" destId="{9996A8C1-5858-4866-8257-94B8A767A246}" srcOrd="1" destOrd="0" presId="urn:microsoft.com/office/officeart/2005/8/layout/hierarchy3"/>
    <dgm:cxn modelId="{4AB01AEC-C07C-41A2-A606-3F8E84EC40F3}" type="presOf" srcId="{FF9F475C-581B-4F96-82CE-30DF917346CF}" destId="{0AACB496-B21A-4B32-9B54-7C9F1E0FA56E}" srcOrd="0" destOrd="0" presId="urn:microsoft.com/office/officeart/2005/8/layout/hierarchy3"/>
    <dgm:cxn modelId="{2D0CA635-DA6D-4E36-8DA3-79265A4C7CE3}" type="presOf" srcId="{ADE9D7CC-8BAC-4B03-8C19-054D7E0B3A2D}" destId="{DB2B8BAC-D357-4338-A346-A3F5ED38A94C}" srcOrd="0" destOrd="0" presId="urn:microsoft.com/office/officeart/2005/8/layout/hierarchy3"/>
    <dgm:cxn modelId="{227B2DAF-8FB6-40DF-AD65-4EEEE4A9858A}" type="presOf" srcId="{F51DDB01-3ACC-45A7-8F9C-F63C5157D2B6}" destId="{43684555-9A8A-4935-BE68-13A3D725EAD2}" srcOrd="0" destOrd="0" presId="urn:microsoft.com/office/officeart/2005/8/layout/hierarchy3"/>
    <dgm:cxn modelId="{8F1A1E33-8D74-4E85-95D0-ACD9DFD52465}" type="presParOf" srcId="{2E003700-6682-443F-9382-0FEEAD1B6171}" destId="{BEE978C1-26C2-487D-BFBE-28255E151B51}" srcOrd="0" destOrd="0" presId="urn:microsoft.com/office/officeart/2005/8/layout/hierarchy3"/>
    <dgm:cxn modelId="{97DAA0DC-D718-4A44-8562-897B1692BB5C}" type="presParOf" srcId="{BEE978C1-26C2-487D-BFBE-28255E151B51}" destId="{811C0D6D-3767-4E9C-959D-751930D64FC4}" srcOrd="0" destOrd="0" presId="urn:microsoft.com/office/officeart/2005/8/layout/hierarchy3"/>
    <dgm:cxn modelId="{0372FA3A-0ABE-4CFC-BE5E-503DDBCC712B}" type="presParOf" srcId="{811C0D6D-3767-4E9C-959D-751930D64FC4}" destId="{43684555-9A8A-4935-BE68-13A3D725EAD2}" srcOrd="0" destOrd="0" presId="urn:microsoft.com/office/officeart/2005/8/layout/hierarchy3"/>
    <dgm:cxn modelId="{C153434E-D27A-4FB4-9290-A75C206771D7}" type="presParOf" srcId="{811C0D6D-3767-4E9C-959D-751930D64FC4}" destId="{9996A8C1-5858-4866-8257-94B8A767A246}" srcOrd="1" destOrd="0" presId="urn:microsoft.com/office/officeart/2005/8/layout/hierarchy3"/>
    <dgm:cxn modelId="{02C91633-FF9C-4C9E-89D6-F02BF539028D}" type="presParOf" srcId="{BEE978C1-26C2-487D-BFBE-28255E151B51}" destId="{D2EF5A55-5B57-439B-A932-61B19A55CE01}" srcOrd="1" destOrd="0" presId="urn:microsoft.com/office/officeart/2005/8/layout/hierarchy3"/>
    <dgm:cxn modelId="{4A1D238F-783C-4D79-A85B-AA07A346EC24}" type="presParOf" srcId="{D2EF5A55-5B57-439B-A932-61B19A55CE01}" destId="{DB2B8BAC-D357-4338-A346-A3F5ED38A94C}" srcOrd="0" destOrd="0" presId="urn:microsoft.com/office/officeart/2005/8/layout/hierarchy3"/>
    <dgm:cxn modelId="{F8BFACDC-BC66-4532-91BC-CFF58A163B30}" type="presParOf" srcId="{D2EF5A55-5B57-439B-A932-61B19A55CE01}" destId="{0AACB496-B21A-4B32-9B54-7C9F1E0FA56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53D214-6365-4CBF-A2E9-567C47BDD159}" type="doc">
      <dgm:prSet loTypeId="urn:microsoft.com/office/officeart/2005/8/layout/hierarchy3" loCatId="hierarchy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4272FB-6391-48A2-8345-6A0C13601F33}">
      <dgm:prSet phldrT="[Text]"/>
      <dgm:spPr/>
      <dgm:t>
        <a:bodyPr/>
        <a:lstStyle/>
        <a:p>
          <a:r>
            <a:rPr lang="en-US" dirty="0"/>
            <a:t>@</a:t>
          </a:r>
          <a:r>
            <a:rPr lang="en-US" dirty="0" err="1" smtClean="0"/>
            <a:t>IntEIPClient</a:t>
          </a:r>
          <a:r>
            <a:rPr lang="en-US" dirty="0" smtClean="0"/>
            <a:t> </a:t>
          </a:r>
          <a:r>
            <a:rPr lang="en-US" dirty="0"/>
            <a:t>(Master)</a:t>
          </a:r>
        </a:p>
      </dgm:t>
    </dgm:pt>
    <dgm:pt modelId="{F377A226-77E2-494B-948C-D8B627456550}" type="parTrans" cxnId="{420342A3-EF81-4178-8469-9381667DD70E}">
      <dgm:prSet/>
      <dgm:spPr/>
      <dgm:t>
        <a:bodyPr/>
        <a:lstStyle/>
        <a:p>
          <a:endParaRPr lang="en-US"/>
        </a:p>
      </dgm:t>
    </dgm:pt>
    <dgm:pt modelId="{50C239E1-5728-405F-A881-AF6F8205A853}" type="sibTrans" cxnId="{420342A3-EF81-4178-8469-9381667DD70E}">
      <dgm:prSet/>
      <dgm:spPr/>
      <dgm:t>
        <a:bodyPr/>
        <a:lstStyle/>
        <a:p>
          <a:endParaRPr lang="en-US"/>
        </a:p>
      </dgm:t>
    </dgm:pt>
    <dgm:pt modelId="{E42E8897-3CE5-490D-9084-B9F9199A6E97}">
      <dgm:prSet phldrT="[Text]"/>
      <dgm:spPr/>
      <dgm:t>
        <a:bodyPr/>
        <a:lstStyle/>
        <a:p>
          <a:r>
            <a:rPr lang="en-US" dirty="0"/>
            <a:t>Server (</a:t>
          </a:r>
          <a:r>
            <a:rPr lang="en-US" dirty="0" smtClean="0"/>
            <a:t>Slave)</a:t>
          </a:r>
          <a:endParaRPr lang="en-US" dirty="0"/>
        </a:p>
      </dgm:t>
    </dgm:pt>
    <dgm:pt modelId="{1A2BCC98-CB37-4F97-874E-FBD007A097B4}" type="parTrans" cxnId="{416CC9F5-31A9-410A-9B48-480D616562C1}">
      <dgm:prSet/>
      <dgm:spPr/>
      <dgm:t>
        <a:bodyPr/>
        <a:lstStyle/>
        <a:p>
          <a:endParaRPr lang="en-US"/>
        </a:p>
      </dgm:t>
    </dgm:pt>
    <dgm:pt modelId="{2340DB21-9EE7-4BD5-B0DB-79F46A10CAD5}" type="sibTrans" cxnId="{416CC9F5-31A9-410A-9B48-480D616562C1}">
      <dgm:prSet/>
      <dgm:spPr/>
      <dgm:t>
        <a:bodyPr/>
        <a:lstStyle/>
        <a:p>
          <a:endParaRPr lang="en-US"/>
        </a:p>
      </dgm:t>
    </dgm:pt>
    <dgm:pt modelId="{1C8A309E-D5D5-46A6-B4F9-DAF628CC21E6}" type="pres">
      <dgm:prSet presAssocID="{C353D214-6365-4CBF-A2E9-567C47BDD1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468D225-6E8E-4F1F-8001-FC9BB55C54FF}" type="pres">
      <dgm:prSet presAssocID="{7E4272FB-6391-48A2-8345-6A0C13601F33}" presName="root" presStyleCnt="0"/>
      <dgm:spPr/>
    </dgm:pt>
    <dgm:pt modelId="{994DF77F-4E8A-420B-9CAC-5AED978EA02E}" type="pres">
      <dgm:prSet presAssocID="{7E4272FB-6391-48A2-8345-6A0C13601F33}" presName="rootComposite" presStyleCnt="0"/>
      <dgm:spPr/>
    </dgm:pt>
    <dgm:pt modelId="{0E6837CE-29D8-423B-9CF5-0F52FD832FEA}" type="pres">
      <dgm:prSet presAssocID="{7E4272FB-6391-48A2-8345-6A0C13601F33}" presName="rootText" presStyleLbl="node1" presStyleIdx="0" presStyleCnt="1" custLinFactNeighborY="-3195"/>
      <dgm:spPr/>
      <dgm:t>
        <a:bodyPr/>
        <a:lstStyle/>
        <a:p>
          <a:endParaRPr lang="en-US"/>
        </a:p>
      </dgm:t>
    </dgm:pt>
    <dgm:pt modelId="{0C4136F5-9375-4060-B067-DE6879DD35C3}" type="pres">
      <dgm:prSet presAssocID="{7E4272FB-6391-48A2-8345-6A0C13601F33}" presName="rootConnector" presStyleLbl="node1" presStyleIdx="0" presStyleCnt="1"/>
      <dgm:spPr/>
      <dgm:t>
        <a:bodyPr/>
        <a:lstStyle/>
        <a:p>
          <a:endParaRPr lang="en-US"/>
        </a:p>
      </dgm:t>
    </dgm:pt>
    <dgm:pt modelId="{921250F4-1A29-40CD-A9CC-DC5C142E79B8}" type="pres">
      <dgm:prSet presAssocID="{7E4272FB-6391-48A2-8345-6A0C13601F33}" presName="childShape" presStyleCnt="0"/>
      <dgm:spPr/>
    </dgm:pt>
    <dgm:pt modelId="{D00A461B-B44E-4551-BF7C-AB72A5EF703C}" type="pres">
      <dgm:prSet presAssocID="{1A2BCC98-CB37-4F97-874E-FBD007A097B4}" presName="Name13" presStyleLbl="parChTrans1D2" presStyleIdx="0" presStyleCnt="1"/>
      <dgm:spPr/>
      <dgm:t>
        <a:bodyPr/>
        <a:lstStyle/>
        <a:p>
          <a:endParaRPr lang="en-US"/>
        </a:p>
      </dgm:t>
    </dgm:pt>
    <dgm:pt modelId="{50587F22-0170-4DBD-8DCE-A3157C27B2E5}" type="pres">
      <dgm:prSet presAssocID="{E42E8897-3CE5-490D-9084-B9F9199A6E97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B0CC8D-8301-4D3D-810B-D43D78DFFC16}" type="presOf" srcId="{7E4272FB-6391-48A2-8345-6A0C13601F33}" destId="{0C4136F5-9375-4060-B067-DE6879DD35C3}" srcOrd="1" destOrd="0" presId="urn:microsoft.com/office/officeart/2005/8/layout/hierarchy3"/>
    <dgm:cxn modelId="{3FB546E0-83E3-4A0F-99BD-A7AAA6E3ED46}" type="presOf" srcId="{7E4272FB-6391-48A2-8345-6A0C13601F33}" destId="{0E6837CE-29D8-423B-9CF5-0F52FD832FEA}" srcOrd="0" destOrd="0" presId="urn:microsoft.com/office/officeart/2005/8/layout/hierarchy3"/>
    <dgm:cxn modelId="{31539157-14C4-4045-9A38-3BAA236B240A}" type="presOf" srcId="{1A2BCC98-CB37-4F97-874E-FBD007A097B4}" destId="{D00A461B-B44E-4551-BF7C-AB72A5EF703C}" srcOrd="0" destOrd="0" presId="urn:microsoft.com/office/officeart/2005/8/layout/hierarchy3"/>
    <dgm:cxn modelId="{420342A3-EF81-4178-8469-9381667DD70E}" srcId="{C353D214-6365-4CBF-A2E9-567C47BDD159}" destId="{7E4272FB-6391-48A2-8345-6A0C13601F33}" srcOrd="0" destOrd="0" parTransId="{F377A226-77E2-494B-948C-D8B627456550}" sibTransId="{50C239E1-5728-405F-A881-AF6F8205A853}"/>
    <dgm:cxn modelId="{FE4888DF-563D-4631-829B-F05D3A455A62}" type="presOf" srcId="{C353D214-6365-4CBF-A2E9-567C47BDD159}" destId="{1C8A309E-D5D5-46A6-B4F9-DAF628CC21E6}" srcOrd="0" destOrd="0" presId="urn:microsoft.com/office/officeart/2005/8/layout/hierarchy3"/>
    <dgm:cxn modelId="{FD1DD038-158A-46C1-99C4-110DBF501B51}" type="presOf" srcId="{E42E8897-3CE5-490D-9084-B9F9199A6E97}" destId="{50587F22-0170-4DBD-8DCE-A3157C27B2E5}" srcOrd="0" destOrd="0" presId="urn:microsoft.com/office/officeart/2005/8/layout/hierarchy3"/>
    <dgm:cxn modelId="{416CC9F5-31A9-410A-9B48-480D616562C1}" srcId="{7E4272FB-6391-48A2-8345-6A0C13601F33}" destId="{E42E8897-3CE5-490D-9084-B9F9199A6E97}" srcOrd="0" destOrd="0" parTransId="{1A2BCC98-CB37-4F97-874E-FBD007A097B4}" sibTransId="{2340DB21-9EE7-4BD5-B0DB-79F46A10CAD5}"/>
    <dgm:cxn modelId="{B17FC5A2-B0AF-4FF8-8A54-3247AD71AEFC}" type="presParOf" srcId="{1C8A309E-D5D5-46A6-B4F9-DAF628CC21E6}" destId="{9468D225-6E8E-4F1F-8001-FC9BB55C54FF}" srcOrd="0" destOrd="0" presId="urn:microsoft.com/office/officeart/2005/8/layout/hierarchy3"/>
    <dgm:cxn modelId="{E093F960-C7E3-46D3-8272-BB3D8DD16742}" type="presParOf" srcId="{9468D225-6E8E-4F1F-8001-FC9BB55C54FF}" destId="{994DF77F-4E8A-420B-9CAC-5AED978EA02E}" srcOrd="0" destOrd="0" presId="urn:microsoft.com/office/officeart/2005/8/layout/hierarchy3"/>
    <dgm:cxn modelId="{1C93ACA0-AFC6-4B30-9394-84BA4091052A}" type="presParOf" srcId="{994DF77F-4E8A-420B-9CAC-5AED978EA02E}" destId="{0E6837CE-29D8-423B-9CF5-0F52FD832FEA}" srcOrd="0" destOrd="0" presId="urn:microsoft.com/office/officeart/2005/8/layout/hierarchy3"/>
    <dgm:cxn modelId="{55F4DA09-2B40-4462-9F00-02A8F8CED130}" type="presParOf" srcId="{994DF77F-4E8A-420B-9CAC-5AED978EA02E}" destId="{0C4136F5-9375-4060-B067-DE6879DD35C3}" srcOrd="1" destOrd="0" presId="urn:microsoft.com/office/officeart/2005/8/layout/hierarchy3"/>
    <dgm:cxn modelId="{8776F51F-F1EE-47BE-B208-455637EF23BE}" type="presParOf" srcId="{9468D225-6E8E-4F1F-8001-FC9BB55C54FF}" destId="{921250F4-1A29-40CD-A9CC-DC5C142E79B8}" srcOrd="1" destOrd="0" presId="urn:microsoft.com/office/officeart/2005/8/layout/hierarchy3"/>
    <dgm:cxn modelId="{79522B31-CA41-407B-9849-2CD8BEA1F7D1}" type="presParOf" srcId="{921250F4-1A29-40CD-A9CC-DC5C142E79B8}" destId="{D00A461B-B44E-4551-BF7C-AB72A5EF703C}" srcOrd="0" destOrd="0" presId="urn:microsoft.com/office/officeart/2005/8/layout/hierarchy3"/>
    <dgm:cxn modelId="{8C40873A-6237-4DAD-B78A-8D12CE9F919E}" type="presParOf" srcId="{921250F4-1A29-40CD-A9CC-DC5C142E79B8}" destId="{50587F22-0170-4DBD-8DCE-A3157C27B2E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6C7A23-1673-4743-9416-28087E380F75}" type="doc">
      <dgm:prSet loTypeId="urn:microsoft.com/office/officeart/2005/8/layout/hierarchy3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936EED-E8D7-4481-83C9-2B35EC0343BF}">
      <dgm:prSet phldrT="[Text]"/>
      <dgm:spPr/>
      <dgm:t>
        <a:bodyPr/>
        <a:lstStyle/>
        <a:p>
          <a:r>
            <a:rPr lang="en-US" dirty="0"/>
            <a:t>@</a:t>
          </a:r>
          <a:r>
            <a:rPr lang="en-US" dirty="0" err="1" smtClean="0"/>
            <a:t>IntEIPClient</a:t>
          </a:r>
          <a:r>
            <a:rPr lang="en-US" dirty="0" smtClean="0"/>
            <a:t> </a:t>
          </a:r>
          <a:r>
            <a:rPr lang="en-US" dirty="0"/>
            <a:t>(Master)</a:t>
          </a:r>
        </a:p>
      </dgm:t>
    </dgm:pt>
    <dgm:pt modelId="{2990EE81-F367-4AD5-A182-1A84923E06BD}" type="parTrans" cxnId="{8392A486-FE61-481E-82C7-60B7CD02CD5E}">
      <dgm:prSet/>
      <dgm:spPr/>
      <dgm:t>
        <a:bodyPr/>
        <a:lstStyle/>
        <a:p>
          <a:endParaRPr lang="en-US"/>
        </a:p>
      </dgm:t>
    </dgm:pt>
    <dgm:pt modelId="{2C941135-0235-4623-ADB9-B42272704D4A}" type="sibTrans" cxnId="{8392A486-FE61-481E-82C7-60B7CD02CD5E}">
      <dgm:prSet/>
      <dgm:spPr/>
      <dgm:t>
        <a:bodyPr/>
        <a:lstStyle/>
        <a:p>
          <a:endParaRPr lang="en-US"/>
        </a:p>
      </dgm:t>
    </dgm:pt>
    <dgm:pt modelId="{ADB98D90-278C-4BDA-84E3-469BA08B4EC8}">
      <dgm:prSet phldrT="[Text]"/>
      <dgm:spPr/>
      <dgm:t>
        <a:bodyPr/>
        <a:lstStyle/>
        <a:p>
          <a:r>
            <a:rPr lang="en-US" dirty="0"/>
            <a:t>Server (Slave) #1</a:t>
          </a:r>
        </a:p>
      </dgm:t>
    </dgm:pt>
    <dgm:pt modelId="{3DC1F009-F4F1-4F35-82FA-D9C7B6D1836C}" type="parTrans" cxnId="{35227C41-CC7B-4A94-97EC-AB4A0A482B79}">
      <dgm:prSet/>
      <dgm:spPr/>
      <dgm:t>
        <a:bodyPr/>
        <a:lstStyle/>
        <a:p>
          <a:endParaRPr lang="en-US"/>
        </a:p>
      </dgm:t>
    </dgm:pt>
    <dgm:pt modelId="{95F23511-D661-4FBB-BC9A-E329EBA3FEE9}" type="sibTrans" cxnId="{35227C41-CC7B-4A94-97EC-AB4A0A482B79}">
      <dgm:prSet/>
      <dgm:spPr/>
      <dgm:t>
        <a:bodyPr/>
        <a:lstStyle/>
        <a:p>
          <a:endParaRPr lang="en-US"/>
        </a:p>
      </dgm:t>
    </dgm:pt>
    <dgm:pt modelId="{50FFAC9C-6688-427A-AEF4-A71835C4A169}">
      <dgm:prSet phldrT="[Text]"/>
      <dgm:spPr/>
      <dgm:t>
        <a:bodyPr/>
        <a:lstStyle/>
        <a:p>
          <a:r>
            <a:rPr lang="en-US" dirty="0"/>
            <a:t>@</a:t>
          </a:r>
          <a:r>
            <a:rPr lang="en-US" dirty="0" err="1" smtClean="0"/>
            <a:t>MyEIPClient</a:t>
          </a:r>
          <a:r>
            <a:rPr lang="en-US" dirty="0" smtClean="0"/>
            <a:t> </a:t>
          </a:r>
          <a:r>
            <a:rPr lang="en-US" dirty="0"/>
            <a:t>(Master)</a:t>
          </a:r>
        </a:p>
      </dgm:t>
    </dgm:pt>
    <dgm:pt modelId="{41DFEBE9-357D-400A-825C-C83BC9C22642}" type="parTrans" cxnId="{2721185E-6390-4BCC-88B2-2307E689FDDC}">
      <dgm:prSet/>
      <dgm:spPr/>
      <dgm:t>
        <a:bodyPr/>
        <a:lstStyle/>
        <a:p>
          <a:endParaRPr lang="en-US"/>
        </a:p>
      </dgm:t>
    </dgm:pt>
    <dgm:pt modelId="{A1A502CA-C2E5-4FF0-8DB1-70784F96C7A8}" type="sibTrans" cxnId="{2721185E-6390-4BCC-88B2-2307E689FDDC}">
      <dgm:prSet/>
      <dgm:spPr/>
      <dgm:t>
        <a:bodyPr/>
        <a:lstStyle/>
        <a:p>
          <a:endParaRPr lang="en-US"/>
        </a:p>
      </dgm:t>
    </dgm:pt>
    <dgm:pt modelId="{26596A34-34EB-463F-A27A-ECCB150F6F5B}">
      <dgm:prSet phldrT="[Text]"/>
      <dgm:spPr/>
      <dgm:t>
        <a:bodyPr/>
        <a:lstStyle/>
        <a:p>
          <a:r>
            <a:rPr lang="en-US" dirty="0"/>
            <a:t>Server (Slave) #2</a:t>
          </a:r>
        </a:p>
      </dgm:t>
    </dgm:pt>
    <dgm:pt modelId="{399C0BBE-7CBA-469D-B241-DE1A32666632}" type="parTrans" cxnId="{70743B0D-E528-406A-830F-EE0885A8700D}">
      <dgm:prSet/>
      <dgm:spPr/>
      <dgm:t>
        <a:bodyPr/>
        <a:lstStyle/>
        <a:p>
          <a:endParaRPr lang="en-US"/>
        </a:p>
      </dgm:t>
    </dgm:pt>
    <dgm:pt modelId="{B5F8DB7A-9445-4EAF-886F-9D6E48799BD6}" type="sibTrans" cxnId="{70743B0D-E528-406A-830F-EE0885A8700D}">
      <dgm:prSet/>
      <dgm:spPr/>
      <dgm:t>
        <a:bodyPr/>
        <a:lstStyle/>
        <a:p>
          <a:endParaRPr lang="en-US"/>
        </a:p>
      </dgm:t>
    </dgm:pt>
    <dgm:pt modelId="{0B43F0FE-7B07-4614-BAAD-54344425D282}" type="pres">
      <dgm:prSet presAssocID="{B06C7A23-1673-4743-9416-28087E380F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C259F90-4C6C-4AF8-A5C8-B0A8C9B7B2F5}" type="pres">
      <dgm:prSet presAssocID="{01936EED-E8D7-4481-83C9-2B35EC0343BF}" presName="root" presStyleCnt="0"/>
      <dgm:spPr/>
    </dgm:pt>
    <dgm:pt modelId="{2425047C-5E7F-4B8E-BFD5-AD608021840F}" type="pres">
      <dgm:prSet presAssocID="{01936EED-E8D7-4481-83C9-2B35EC0343BF}" presName="rootComposite" presStyleCnt="0"/>
      <dgm:spPr/>
    </dgm:pt>
    <dgm:pt modelId="{2474F76A-909C-45DB-8EA0-D27718250C4A}" type="pres">
      <dgm:prSet presAssocID="{01936EED-E8D7-4481-83C9-2B35EC0343BF}" presName="rootText" presStyleLbl="node1" presStyleIdx="0" presStyleCnt="2"/>
      <dgm:spPr/>
      <dgm:t>
        <a:bodyPr/>
        <a:lstStyle/>
        <a:p>
          <a:endParaRPr lang="en-US"/>
        </a:p>
      </dgm:t>
    </dgm:pt>
    <dgm:pt modelId="{B6C772E7-7B60-43A4-8401-15105340A798}" type="pres">
      <dgm:prSet presAssocID="{01936EED-E8D7-4481-83C9-2B35EC0343BF}" presName="rootConnector" presStyleLbl="node1" presStyleIdx="0" presStyleCnt="2"/>
      <dgm:spPr/>
      <dgm:t>
        <a:bodyPr/>
        <a:lstStyle/>
        <a:p>
          <a:endParaRPr lang="en-US"/>
        </a:p>
      </dgm:t>
    </dgm:pt>
    <dgm:pt modelId="{ED92E2AB-49B9-484E-B548-78E377182A72}" type="pres">
      <dgm:prSet presAssocID="{01936EED-E8D7-4481-83C9-2B35EC0343BF}" presName="childShape" presStyleCnt="0"/>
      <dgm:spPr/>
    </dgm:pt>
    <dgm:pt modelId="{6A7C5FCA-D65A-4995-BDF7-4054A651E80C}" type="pres">
      <dgm:prSet presAssocID="{3DC1F009-F4F1-4F35-82FA-D9C7B6D1836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198FB001-EF22-4ADC-9945-5AA31732E159}" type="pres">
      <dgm:prSet presAssocID="{ADB98D90-278C-4BDA-84E3-469BA08B4EC8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564D0-2178-483A-93F0-3E99C6F09B21}" type="pres">
      <dgm:prSet presAssocID="{50FFAC9C-6688-427A-AEF4-A71835C4A169}" presName="root" presStyleCnt="0"/>
      <dgm:spPr/>
    </dgm:pt>
    <dgm:pt modelId="{127A98EC-4442-4BD4-965B-2B2961758A6E}" type="pres">
      <dgm:prSet presAssocID="{50FFAC9C-6688-427A-AEF4-A71835C4A169}" presName="rootComposite" presStyleCnt="0"/>
      <dgm:spPr/>
    </dgm:pt>
    <dgm:pt modelId="{D008F196-6089-4063-806B-F38E1ACA70D3}" type="pres">
      <dgm:prSet presAssocID="{50FFAC9C-6688-427A-AEF4-A71835C4A169}" presName="rootText" presStyleLbl="node1" presStyleIdx="1" presStyleCnt="2"/>
      <dgm:spPr/>
      <dgm:t>
        <a:bodyPr/>
        <a:lstStyle/>
        <a:p>
          <a:endParaRPr lang="en-US"/>
        </a:p>
      </dgm:t>
    </dgm:pt>
    <dgm:pt modelId="{27E83CB8-AAC5-4CBE-820A-F5BC948120C1}" type="pres">
      <dgm:prSet presAssocID="{50FFAC9C-6688-427A-AEF4-A71835C4A169}" presName="rootConnector" presStyleLbl="node1" presStyleIdx="1" presStyleCnt="2"/>
      <dgm:spPr/>
      <dgm:t>
        <a:bodyPr/>
        <a:lstStyle/>
        <a:p>
          <a:endParaRPr lang="en-US"/>
        </a:p>
      </dgm:t>
    </dgm:pt>
    <dgm:pt modelId="{DE35E343-98A3-4009-80DA-A893630DE662}" type="pres">
      <dgm:prSet presAssocID="{50FFAC9C-6688-427A-AEF4-A71835C4A169}" presName="childShape" presStyleCnt="0"/>
      <dgm:spPr/>
    </dgm:pt>
    <dgm:pt modelId="{F3DDCF81-61D6-4A96-BCEA-F2B29CD2A610}" type="pres">
      <dgm:prSet presAssocID="{399C0BBE-7CBA-469D-B241-DE1A32666632}" presName="Name13" presStyleLbl="parChTrans1D2" presStyleIdx="1" presStyleCnt="2"/>
      <dgm:spPr/>
      <dgm:t>
        <a:bodyPr/>
        <a:lstStyle/>
        <a:p>
          <a:endParaRPr lang="en-US"/>
        </a:p>
      </dgm:t>
    </dgm:pt>
    <dgm:pt modelId="{98DCFB02-0197-4589-8BE1-D7A11717CD52}" type="pres">
      <dgm:prSet presAssocID="{26596A34-34EB-463F-A27A-ECCB150F6F5B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227C41-CC7B-4A94-97EC-AB4A0A482B79}" srcId="{01936EED-E8D7-4481-83C9-2B35EC0343BF}" destId="{ADB98D90-278C-4BDA-84E3-469BA08B4EC8}" srcOrd="0" destOrd="0" parTransId="{3DC1F009-F4F1-4F35-82FA-D9C7B6D1836C}" sibTransId="{95F23511-D661-4FBB-BC9A-E329EBA3FEE9}"/>
    <dgm:cxn modelId="{A1309EAB-9528-4156-9ED4-5DDF54D58D18}" type="presOf" srcId="{01936EED-E8D7-4481-83C9-2B35EC0343BF}" destId="{B6C772E7-7B60-43A4-8401-15105340A798}" srcOrd="1" destOrd="0" presId="urn:microsoft.com/office/officeart/2005/8/layout/hierarchy3"/>
    <dgm:cxn modelId="{E7BA9627-63D8-4CBD-936A-FE7339F3A7E2}" type="presOf" srcId="{50FFAC9C-6688-427A-AEF4-A71835C4A169}" destId="{D008F196-6089-4063-806B-F38E1ACA70D3}" srcOrd="0" destOrd="0" presId="urn:microsoft.com/office/officeart/2005/8/layout/hierarchy3"/>
    <dgm:cxn modelId="{B7E2487A-4799-4054-974B-BBBABBBDF885}" type="presOf" srcId="{399C0BBE-7CBA-469D-B241-DE1A32666632}" destId="{F3DDCF81-61D6-4A96-BCEA-F2B29CD2A610}" srcOrd="0" destOrd="0" presId="urn:microsoft.com/office/officeart/2005/8/layout/hierarchy3"/>
    <dgm:cxn modelId="{70743B0D-E528-406A-830F-EE0885A8700D}" srcId="{50FFAC9C-6688-427A-AEF4-A71835C4A169}" destId="{26596A34-34EB-463F-A27A-ECCB150F6F5B}" srcOrd="0" destOrd="0" parTransId="{399C0BBE-7CBA-469D-B241-DE1A32666632}" sibTransId="{B5F8DB7A-9445-4EAF-886F-9D6E48799BD6}"/>
    <dgm:cxn modelId="{DAF9DF8F-63C8-466E-82F3-9FF3AB69AE4D}" type="presOf" srcId="{B06C7A23-1673-4743-9416-28087E380F75}" destId="{0B43F0FE-7B07-4614-BAAD-54344425D282}" srcOrd="0" destOrd="0" presId="urn:microsoft.com/office/officeart/2005/8/layout/hierarchy3"/>
    <dgm:cxn modelId="{8392A486-FE61-481E-82C7-60B7CD02CD5E}" srcId="{B06C7A23-1673-4743-9416-28087E380F75}" destId="{01936EED-E8D7-4481-83C9-2B35EC0343BF}" srcOrd="0" destOrd="0" parTransId="{2990EE81-F367-4AD5-A182-1A84923E06BD}" sibTransId="{2C941135-0235-4623-ADB9-B42272704D4A}"/>
    <dgm:cxn modelId="{399AFFFD-0044-4237-B304-A0AF1B7B93A3}" type="presOf" srcId="{01936EED-E8D7-4481-83C9-2B35EC0343BF}" destId="{2474F76A-909C-45DB-8EA0-D27718250C4A}" srcOrd="0" destOrd="0" presId="urn:microsoft.com/office/officeart/2005/8/layout/hierarchy3"/>
    <dgm:cxn modelId="{8CFEC667-03FE-4163-89F3-E99647E027C0}" type="presOf" srcId="{3DC1F009-F4F1-4F35-82FA-D9C7B6D1836C}" destId="{6A7C5FCA-D65A-4995-BDF7-4054A651E80C}" srcOrd="0" destOrd="0" presId="urn:microsoft.com/office/officeart/2005/8/layout/hierarchy3"/>
    <dgm:cxn modelId="{B1948633-9CD0-46A3-AEDF-56B64DD73F4E}" type="presOf" srcId="{50FFAC9C-6688-427A-AEF4-A71835C4A169}" destId="{27E83CB8-AAC5-4CBE-820A-F5BC948120C1}" srcOrd="1" destOrd="0" presId="urn:microsoft.com/office/officeart/2005/8/layout/hierarchy3"/>
    <dgm:cxn modelId="{84561F78-972B-4627-9E1D-27E6F828DF31}" type="presOf" srcId="{ADB98D90-278C-4BDA-84E3-469BA08B4EC8}" destId="{198FB001-EF22-4ADC-9945-5AA31732E159}" srcOrd="0" destOrd="0" presId="urn:microsoft.com/office/officeart/2005/8/layout/hierarchy3"/>
    <dgm:cxn modelId="{2721185E-6390-4BCC-88B2-2307E689FDDC}" srcId="{B06C7A23-1673-4743-9416-28087E380F75}" destId="{50FFAC9C-6688-427A-AEF4-A71835C4A169}" srcOrd="1" destOrd="0" parTransId="{41DFEBE9-357D-400A-825C-C83BC9C22642}" sibTransId="{A1A502CA-C2E5-4FF0-8DB1-70784F96C7A8}"/>
    <dgm:cxn modelId="{D42CD9E8-CCA4-4D3D-82C3-7BB344077C39}" type="presOf" srcId="{26596A34-34EB-463F-A27A-ECCB150F6F5B}" destId="{98DCFB02-0197-4589-8BE1-D7A11717CD52}" srcOrd="0" destOrd="0" presId="urn:microsoft.com/office/officeart/2005/8/layout/hierarchy3"/>
    <dgm:cxn modelId="{42D8DFC2-8BBC-44CA-A858-02235AC3566F}" type="presParOf" srcId="{0B43F0FE-7B07-4614-BAAD-54344425D282}" destId="{FC259F90-4C6C-4AF8-A5C8-B0A8C9B7B2F5}" srcOrd="0" destOrd="0" presId="urn:microsoft.com/office/officeart/2005/8/layout/hierarchy3"/>
    <dgm:cxn modelId="{F4CF096C-25AE-45F4-A3FB-17559DCC63B9}" type="presParOf" srcId="{FC259F90-4C6C-4AF8-A5C8-B0A8C9B7B2F5}" destId="{2425047C-5E7F-4B8E-BFD5-AD608021840F}" srcOrd="0" destOrd="0" presId="urn:microsoft.com/office/officeart/2005/8/layout/hierarchy3"/>
    <dgm:cxn modelId="{A0645396-C2FF-4D4A-B11E-AA108B7CAE5F}" type="presParOf" srcId="{2425047C-5E7F-4B8E-BFD5-AD608021840F}" destId="{2474F76A-909C-45DB-8EA0-D27718250C4A}" srcOrd="0" destOrd="0" presId="urn:microsoft.com/office/officeart/2005/8/layout/hierarchy3"/>
    <dgm:cxn modelId="{CD1FB1C5-385E-4594-9404-498CAFBAC475}" type="presParOf" srcId="{2425047C-5E7F-4B8E-BFD5-AD608021840F}" destId="{B6C772E7-7B60-43A4-8401-15105340A798}" srcOrd="1" destOrd="0" presId="urn:microsoft.com/office/officeart/2005/8/layout/hierarchy3"/>
    <dgm:cxn modelId="{5D6C4C56-E98E-420A-83E6-8AEF61C1A687}" type="presParOf" srcId="{FC259F90-4C6C-4AF8-A5C8-B0A8C9B7B2F5}" destId="{ED92E2AB-49B9-484E-B548-78E377182A72}" srcOrd="1" destOrd="0" presId="urn:microsoft.com/office/officeart/2005/8/layout/hierarchy3"/>
    <dgm:cxn modelId="{946D87E9-D3DB-4EC9-B87E-EF3E8B62EBBE}" type="presParOf" srcId="{ED92E2AB-49B9-484E-B548-78E377182A72}" destId="{6A7C5FCA-D65A-4995-BDF7-4054A651E80C}" srcOrd="0" destOrd="0" presId="urn:microsoft.com/office/officeart/2005/8/layout/hierarchy3"/>
    <dgm:cxn modelId="{FF04C154-EAAF-49B7-B015-303935F727A2}" type="presParOf" srcId="{ED92E2AB-49B9-484E-B548-78E377182A72}" destId="{198FB001-EF22-4ADC-9945-5AA31732E159}" srcOrd="1" destOrd="0" presId="urn:microsoft.com/office/officeart/2005/8/layout/hierarchy3"/>
    <dgm:cxn modelId="{D564BEFB-19A2-4EC1-94C3-2A9B9B013B3A}" type="presParOf" srcId="{0B43F0FE-7B07-4614-BAAD-54344425D282}" destId="{7C3564D0-2178-483A-93F0-3E99C6F09B21}" srcOrd="1" destOrd="0" presId="urn:microsoft.com/office/officeart/2005/8/layout/hierarchy3"/>
    <dgm:cxn modelId="{F67E4CC5-E426-40EC-8914-A2ADC6EEEFDE}" type="presParOf" srcId="{7C3564D0-2178-483A-93F0-3E99C6F09B21}" destId="{127A98EC-4442-4BD4-965B-2B2961758A6E}" srcOrd="0" destOrd="0" presId="urn:microsoft.com/office/officeart/2005/8/layout/hierarchy3"/>
    <dgm:cxn modelId="{65987DD1-FA5B-4384-95D3-0E479686477E}" type="presParOf" srcId="{127A98EC-4442-4BD4-965B-2B2961758A6E}" destId="{D008F196-6089-4063-806B-F38E1ACA70D3}" srcOrd="0" destOrd="0" presId="urn:microsoft.com/office/officeart/2005/8/layout/hierarchy3"/>
    <dgm:cxn modelId="{566F2386-440D-47F7-B775-8E138A18140C}" type="presParOf" srcId="{127A98EC-4442-4BD4-965B-2B2961758A6E}" destId="{27E83CB8-AAC5-4CBE-820A-F5BC948120C1}" srcOrd="1" destOrd="0" presId="urn:microsoft.com/office/officeart/2005/8/layout/hierarchy3"/>
    <dgm:cxn modelId="{042C210F-C3B9-4550-AA76-37D7F5CE3D65}" type="presParOf" srcId="{7C3564D0-2178-483A-93F0-3E99C6F09B21}" destId="{DE35E343-98A3-4009-80DA-A893630DE662}" srcOrd="1" destOrd="0" presId="urn:microsoft.com/office/officeart/2005/8/layout/hierarchy3"/>
    <dgm:cxn modelId="{CA6C6D44-6DCD-4329-A7AC-D4392A3F1081}" type="presParOf" srcId="{DE35E343-98A3-4009-80DA-A893630DE662}" destId="{F3DDCF81-61D6-4A96-BCEA-F2B29CD2A610}" srcOrd="0" destOrd="0" presId="urn:microsoft.com/office/officeart/2005/8/layout/hierarchy3"/>
    <dgm:cxn modelId="{5F57C0FF-F6D9-4E5B-8B0E-F8154CE71049}" type="presParOf" srcId="{DE35E343-98A3-4009-80DA-A893630DE662}" destId="{98DCFB02-0197-4589-8BE1-D7A11717CD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84555-9A8A-4935-BE68-13A3D725EAD2}">
      <dsp:nvSpPr>
        <dsp:cNvPr id="0" name=""/>
        <dsp:cNvSpPr/>
      </dsp:nvSpPr>
      <dsp:spPr>
        <a:xfrm>
          <a:off x="0" y="531812"/>
          <a:ext cx="2667000" cy="1333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Client (Master)</a:t>
          </a:r>
        </a:p>
      </dsp:txBody>
      <dsp:txXfrm>
        <a:off x="39057" y="570869"/>
        <a:ext cx="2588886" cy="1255386"/>
      </dsp:txXfrm>
    </dsp:sp>
    <dsp:sp modelId="{DB2B8BAC-D357-4338-A346-A3F5ED38A94C}">
      <dsp:nvSpPr>
        <dsp:cNvPr id="0" name=""/>
        <dsp:cNvSpPr/>
      </dsp:nvSpPr>
      <dsp:spPr>
        <a:xfrm>
          <a:off x="266700" y="1865312"/>
          <a:ext cx="266700" cy="1000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0124"/>
              </a:lnTo>
              <a:lnTo>
                <a:pt x="266700" y="10001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AACB496-B21A-4B32-9B54-7C9F1E0FA56E}">
      <dsp:nvSpPr>
        <dsp:cNvPr id="0" name=""/>
        <dsp:cNvSpPr/>
      </dsp:nvSpPr>
      <dsp:spPr>
        <a:xfrm>
          <a:off x="533400" y="2198687"/>
          <a:ext cx="2133600" cy="1333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Server (</a:t>
          </a:r>
          <a:r>
            <a:rPr lang="en-US" sz="4400" kern="1200" dirty="0" smtClean="0"/>
            <a:t>Slave)</a:t>
          </a:r>
          <a:endParaRPr lang="en-US" sz="4400" kern="1200" dirty="0"/>
        </a:p>
      </dsp:txBody>
      <dsp:txXfrm>
        <a:off x="572457" y="2237744"/>
        <a:ext cx="2055486" cy="1255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837CE-29D8-423B-9CF5-0F52FD832FEA}">
      <dsp:nvSpPr>
        <dsp:cNvPr id="0" name=""/>
        <dsp:cNvSpPr/>
      </dsp:nvSpPr>
      <dsp:spPr>
        <a:xfrm>
          <a:off x="465385" y="0"/>
          <a:ext cx="3107828" cy="1553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@</a:t>
          </a:r>
          <a:r>
            <a:rPr lang="en-US" sz="3400" kern="1200" dirty="0" err="1" smtClean="0"/>
            <a:t>IntEIPClient</a:t>
          </a:r>
          <a:r>
            <a:rPr lang="en-US" sz="3400" kern="1200" dirty="0" smtClean="0"/>
            <a:t> </a:t>
          </a:r>
          <a:r>
            <a:rPr lang="en-US" sz="3400" kern="1200" dirty="0"/>
            <a:t>(Master)</a:t>
          </a:r>
        </a:p>
      </dsp:txBody>
      <dsp:txXfrm>
        <a:off x="510898" y="45513"/>
        <a:ext cx="3016802" cy="1462888"/>
      </dsp:txXfrm>
    </dsp:sp>
    <dsp:sp modelId="{D00A461B-B44E-4551-BF7C-AB72A5EF703C}">
      <dsp:nvSpPr>
        <dsp:cNvPr id="0" name=""/>
        <dsp:cNvSpPr/>
      </dsp:nvSpPr>
      <dsp:spPr>
        <a:xfrm>
          <a:off x="776168" y="1553914"/>
          <a:ext cx="310782" cy="1165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950"/>
              </a:lnTo>
              <a:lnTo>
                <a:pt x="310782" y="116595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0587F22-0170-4DBD-8DCE-A3157C27B2E5}">
      <dsp:nvSpPr>
        <dsp:cNvPr id="0" name=""/>
        <dsp:cNvSpPr/>
      </dsp:nvSpPr>
      <dsp:spPr>
        <a:xfrm>
          <a:off x="1086951" y="1942907"/>
          <a:ext cx="2486263" cy="1553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/>
            <a:t>Server (</a:t>
          </a:r>
          <a:r>
            <a:rPr lang="en-US" sz="5100" kern="1200" dirty="0" smtClean="0"/>
            <a:t>Slave)</a:t>
          </a:r>
          <a:endParaRPr lang="en-US" sz="5100" kern="1200" dirty="0"/>
        </a:p>
      </dsp:txBody>
      <dsp:txXfrm>
        <a:off x="1132464" y="1988420"/>
        <a:ext cx="2395237" cy="1462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4F76A-909C-45DB-8EA0-D27718250C4A}">
      <dsp:nvSpPr>
        <dsp:cNvPr id="0" name=""/>
        <dsp:cNvSpPr/>
      </dsp:nvSpPr>
      <dsp:spPr>
        <a:xfrm>
          <a:off x="502" y="392736"/>
          <a:ext cx="1828353" cy="914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@</a:t>
          </a:r>
          <a:r>
            <a:rPr lang="en-US" sz="2000" kern="1200" dirty="0" err="1" smtClean="0"/>
            <a:t>IntEIPClient</a:t>
          </a:r>
          <a:r>
            <a:rPr lang="en-US" sz="2000" kern="1200" dirty="0" smtClean="0"/>
            <a:t> </a:t>
          </a:r>
          <a:r>
            <a:rPr lang="en-US" sz="2000" kern="1200" dirty="0"/>
            <a:t>(Master)</a:t>
          </a:r>
        </a:p>
      </dsp:txBody>
      <dsp:txXfrm>
        <a:off x="27277" y="419511"/>
        <a:ext cx="1774803" cy="860626"/>
      </dsp:txXfrm>
    </dsp:sp>
    <dsp:sp modelId="{6A7C5FCA-D65A-4995-BDF7-4054A651E80C}">
      <dsp:nvSpPr>
        <dsp:cNvPr id="0" name=""/>
        <dsp:cNvSpPr/>
      </dsp:nvSpPr>
      <dsp:spPr>
        <a:xfrm>
          <a:off x="183337" y="1306913"/>
          <a:ext cx="182835" cy="685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32"/>
              </a:lnTo>
              <a:lnTo>
                <a:pt x="182835" y="68563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FB001-EF22-4ADC-9945-5AA31732E159}">
      <dsp:nvSpPr>
        <dsp:cNvPr id="0" name=""/>
        <dsp:cNvSpPr/>
      </dsp:nvSpPr>
      <dsp:spPr>
        <a:xfrm>
          <a:off x="366172" y="1535457"/>
          <a:ext cx="1462682" cy="914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Server (Slave) #1</a:t>
          </a:r>
        </a:p>
      </dsp:txBody>
      <dsp:txXfrm>
        <a:off x="392947" y="1562232"/>
        <a:ext cx="1409132" cy="860626"/>
      </dsp:txXfrm>
    </dsp:sp>
    <dsp:sp modelId="{D008F196-6089-4063-806B-F38E1ACA70D3}">
      <dsp:nvSpPr>
        <dsp:cNvPr id="0" name=""/>
        <dsp:cNvSpPr/>
      </dsp:nvSpPr>
      <dsp:spPr>
        <a:xfrm>
          <a:off x="2285944" y="392736"/>
          <a:ext cx="1828353" cy="914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@</a:t>
          </a:r>
          <a:r>
            <a:rPr lang="en-US" sz="2000" kern="1200" dirty="0" err="1" smtClean="0"/>
            <a:t>MyEIPClient</a:t>
          </a:r>
          <a:r>
            <a:rPr lang="en-US" sz="2000" kern="1200" dirty="0" smtClean="0"/>
            <a:t> </a:t>
          </a:r>
          <a:r>
            <a:rPr lang="en-US" sz="2000" kern="1200" dirty="0"/>
            <a:t>(Master)</a:t>
          </a:r>
        </a:p>
      </dsp:txBody>
      <dsp:txXfrm>
        <a:off x="2312719" y="419511"/>
        <a:ext cx="1774803" cy="860626"/>
      </dsp:txXfrm>
    </dsp:sp>
    <dsp:sp modelId="{F3DDCF81-61D6-4A96-BCEA-F2B29CD2A610}">
      <dsp:nvSpPr>
        <dsp:cNvPr id="0" name=""/>
        <dsp:cNvSpPr/>
      </dsp:nvSpPr>
      <dsp:spPr>
        <a:xfrm>
          <a:off x="2468779" y="1306913"/>
          <a:ext cx="182835" cy="685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32"/>
              </a:lnTo>
              <a:lnTo>
                <a:pt x="182835" y="68563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CFB02-0197-4589-8BE1-D7A11717CD52}">
      <dsp:nvSpPr>
        <dsp:cNvPr id="0" name=""/>
        <dsp:cNvSpPr/>
      </dsp:nvSpPr>
      <dsp:spPr>
        <a:xfrm>
          <a:off x="2651614" y="1535457"/>
          <a:ext cx="1462682" cy="914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Server (Slave) #2</a:t>
          </a:r>
        </a:p>
      </dsp:txBody>
      <dsp:txXfrm>
        <a:off x="2678389" y="1562232"/>
        <a:ext cx="1409132" cy="860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diagramLayout" Target="../diagrams/layout3.xml"/><Relationship Id="rId5" Type="http://schemas.openxmlformats.org/officeDocument/2006/relationships/diagramData" Target="../diagrams/data2.xml"/><Relationship Id="rId15" Type="http://schemas.openxmlformats.org/officeDocument/2006/relationships/image" Target="../media/image6.png"/><Relationship Id="rId10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2.xml"/><Relationship Id="rId14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EtherNet</a:t>
            </a:r>
            <a:r>
              <a:rPr lang="en-US" sz="2000" dirty="0" smtClean="0"/>
              <a:t>/IP)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 err="1" smtClean="0"/>
              <a:t>EtherNet</a:t>
            </a:r>
            <a:r>
              <a:rPr lang="en-US" dirty="0" smtClean="0"/>
              <a:t>/IP Explicit Message Server (Slave)</a:t>
            </a:r>
            <a:endParaRPr lang="en-US" dirty="0"/>
          </a:p>
          <a:p>
            <a:pPr lvl="1"/>
            <a:r>
              <a:rPr lang="en-US" dirty="0"/>
              <a:t>Do-more built-in </a:t>
            </a:r>
            <a:r>
              <a:rPr lang="en-US" dirty="0" smtClean="0"/>
              <a:t>Ethernet port</a:t>
            </a:r>
            <a:endParaRPr lang="en-US" dirty="0"/>
          </a:p>
          <a:p>
            <a:r>
              <a:rPr lang="en-US" dirty="0" err="1" smtClean="0"/>
              <a:t>EtherNet</a:t>
            </a:r>
            <a:r>
              <a:rPr lang="en-US" dirty="0" smtClean="0"/>
              <a:t>/IP Explicit Message Client (Master)</a:t>
            </a:r>
            <a:endParaRPr lang="en-US" dirty="0"/>
          </a:p>
          <a:p>
            <a:pPr lvl="1"/>
            <a:r>
              <a:rPr lang="en-US" dirty="0"/>
              <a:t>Do-more built-in </a:t>
            </a:r>
            <a:r>
              <a:rPr lang="en-US" dirty="0" smtClean="0"/>
              <a:t>Ethernet port</a:t>
            </a:r>
            <a:endParaRPr lang="en-US" dirty="0"/>
          </a:p>
        </p:txBody>
      </p:sp>
      <p:graphicFrame>
        <p:nvGraphicFramePr>
          <p:cNvPr id="3" name="D: Network"/>
          <p:cNvGraphicFramePr/>
          <p:nvPr>
            <p:extLst>
              <p:ext uri="{D42A27DB-BD31-4B8C-83A1-F6EECF244321}">
                <p14:modId xmlns:p14="http://schemas.microsoft.com/office/powerpoint/2010/main" val="2079476684"/>
              </p:ext>
            </p:extLst>
          </p:nvPr>
        </p:nvGraphicFramePr>
        <p:xfrm>
          <a:off x="2790094" y="2717800"/>
          <a:ext cx="2667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8457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85000" lnSpcReduction="10000"/>
          </a:bodyPr>
          <a:lstStyle/>
          <a:p>
            <a:r>
              <a:rPr lang="en-US" dirty="0" err="1" smtClean="0"/>
              <a:t>EtherNet</a:t>
            </a:r>
            <a:r>
              <a:rPr lang="en-US" dirty="0" smtClean="0"/>
              <a:t>/IP Explicit Message Server </a:t>
            </a:r>
            <a:r>
              <a:rPr lang="en-US" dirty="0"/>
              <a:t>(Slave)</a:t>
            </a:r>
          </a:p>
          <a:p>
            <a:pPr lvl="1"/>
            <a:r>
              <a:rPr lang="en-US" dirty="0"/>
              <a:t>Do-more built-in </a:t>
            </a:r>
            <a:r>
              <a:rPr lang="en-US" dirty="0" smtClean="0"/>
              <a:t>Ethernet </a:t>
            </a:r>
            <a:r>
              <a:rPr lang="en-US" dirty="0"/>
              <a:t>port</a:t>
            </a:r>
          </a:p>
          <a:p>
            <a:pPr lvl="2"/>
            <a:r>
              <a:rPr lang="en-US" dirty="0" err="1" smtClean="0"/>
              <a:t>EtherNet</a:t>
            </a:r>
            <a:r>
              <a:rPr lang="en-US" dirty="0" smtClean="0"/>
              <a:t>/IP Explicit Message </a:t>
            </a:r>
            <a:r>
              <a:rPr lang="en-US" dirty="0"/>
              <a:t>Server </a:t>
            </a:r>
            <a:r>
              <a:rPr lang="en-US" dirty="0" smtClean="0"/>
              <a:t>(Slave) must be enabled &amp; configured</a:t>
            </a:r>
            <a:endParaRPr lang="en-US" dirty="0"/>
          </a:p>
          <a:p>
            <a:pPr lvl="3"/>
            <a:r>
              <a:rPr lang="en-US" dirty="0"/>
              <a:t>Use </a:t>
            </a:r>
            <a:r>
              <a:rPr lang="en-US" i="1" dirty="0"/>
              <a:t>CPU Configuration </a:t>
            </a:r>
            <a:r>
              <a:rPr lang="en-US" i="1" dirty="0">
                <a:sym typeface="Wingdings" panose="05000000000000000000" pitchFamily="2" charset="2"/>
              </a:rPr>
              <a:t> </a:t>
            </a:r>
            <a:r>
              <a:rPr lang="en-US" i="1" dirty="0" err="1" smtClean="0">
                <a:sym typeface="Wingdings" panose="05000000000000000000" pitchFamily="2" charset="2"/>
              </a:rPr>
              <a:t>EtherNet</a:t>
            </a:r>
            <a:r>
              <a:rPr lang="en-US" i="1" dirty="0" smtClean="0">
                <a:sym typeface="Wingdings" panose="05000000000000000000" pitchFamily="2" charset="2"/>
              </a:rPr>
              <a:t>/IP Explicit Message Server</a:t>
            </a:r>
            <a:r>
              <a:rPr lang="en-US" dirty="0" smtClean="0">
                <a:sym typeface="Wingdings" panose="05000000000000000000" pitchFamily="2" charset="2"/>
              </a:rPr>
              <a:t>, check the </a:t>
            </a:r>
            <a:r>
              <a:rPr lang="en-US" i="1" dirty="0" smtClean="0">
                <a:sym typeface="Wingdings" panose="05000000000000000000" pitchFamily="2" charset="2"/>
              </a:rPr>
              <a:t>“Enable </a:t>
            </a:r>
            <a:r>
              <a:rPr lang="en-US" i="1" dirty="0" err="1" smtClean="0">
                <a:sym typeface="Wingdings" panose="05000000000000000000" pitchFamily="2" charset="2"/>
              </a:rPr>
              <a:t>EtherNet</a:t>
            </a:r>
            <a:r>
              <a:rPr lang="en-US" i="1" dirty="0" smtClean="0">
                <a:sym typeface="Wingdings" panose="05000000000000000000" pitchFamily="2" charset="2"/>
              </a:rPr>
              <a:t>/IP Server”</a:t>
            </a:r>
            <a:r>
              <a:rPr lang="en-US" dirty="0" smtClean="0">
                <a:sym typeface="Wingdings" panose="05000000000000000000" pitchFamily="2" charset="2"/>
              </a:rPr>
              <a:t> box</a:t>
            </a:r>
            <a:endParaRPr lang="en-US" i="1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Use &lt;</a:t>
            </a:r>
            <a:r>
              <a:rPr lang="en-US" dirty="0" err="1" smtClean="0">
                <a:sym typeface="Wingdings" panose="05000000000000000000" pitchFamily="2" charset="2"/>
              </a:rPr>
              <a:t>EtherNet</a:t>
            </a:r>
            <a:r>
              <a:rPr lang="en-US" dirty="0" smtClean="0">
                <a:sym typeface="Wingdings" panose="05000000000000000000" pitchFamily="2" charset="2"/>
              </a:rPr>
              <a:t>/IP Settings…&gt; button to </a:t>
            </a:r>
            <a:r>
              <a:rPr lang="en-US" dirty="0">
                <a:sym typeface="Wingdings" panose="05000000000000000000" pitchFamily="2" charset="2"/>
              </a:rPr>
              <a:t>change parameters as </a:t>
            </a:r>
            <a:r>
              <a:rPr lang="en-US" dirty="0" smtClean="0">
                <a:sym typeface="Wingdings" panose="05000000000000000000" pitchFamily="2" charset="2"/>
              </a:rPr>
              <a:t>desired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Configuration creates 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IntEIPServer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structure with members: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ActiveSessions</a:t>
            </a:r>
            <a:r>
              <a:rPr lang="en-US" b="1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– (unsigned byte) # of concurrent open connections</a:t>
            </a:r>
            <a:endParaRPr lang="en-US" i="1" dirty="0" smtClean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LastError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– (unsigned byte) error code of last failed transaction</a:t>
            </a:r>
            <a:endParaRPr lang="en-US" i="1" dirty="0" smtClean="0"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Errors</a:t>
            </a:r>
            <a:r>
              <a:rPr lang="en-US" dirty="0" smtClean="0">
                <a:sym typeface="Wingdings" panose="05000000000000000000" pitchFamily="2" charset="2"/>
              </a:rPr>
              <a:t> – (unsigned word) # of failed transactions</a:t>
            </a:r>
            <a:endParaRPr lang="en-US" b="1" i="1" dirty="0" smtClean="0"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Transactions</a:t>
            </a:r>
            <a:r>
              <a:rPr lang="en-US" dirty="0" smtClean="0">
                <a:sym typeface="Wingdings" panose="05000000000000000000" pitchFamily="2" charset="2"/>
              </a:rPr>
              <a:t> – (signed double-word) # of successful transactions</a:t>
            </a:r>
            <a:endParaRPr lang="en-US" b="1" i="1" dirty="0"/>
          </a:p>
          <a:p>
            <a:pPr lvl="2"/>
            <a:r>
              <a:rPr lang="en-US" dirty="0"/>
              <a:t>Serves </a:t>
            </a:r>
            <a:r>
              <a:rPr lang="en-US" dirty="0" smtClean="0"/>
              <a:t>up the </a:t>
            </a:r>
            <a:r>
              <a:rPr lang="en-US" b="1" dirty="0" smtClean="0">
                <a:solidFill>
                  <a:srgbClr val="0070C0"/>
                </a:solidFill>
              </a:rPr>
              <a:t>Blocks</a:t>
            </a:r>
            <a:r>
              <a:rPr lang="en-US" dirty="0" smtClean="0"/>
              <a:t> as defined</a:t>
            </a:r>
          </a:p>
          <a:p>
            <a:pPr lvl="2"/>
            <a:r>
              <a:rPr lang="en-US" dirty="0" smtClean="0"/>
              <a:t>Can have up to 16 Clients (Masters); default = 4</a:t>
            </a:r>
          </a:p>
          <a:p>
            <a:pPr lvl="2"/>
            <a:r>
              <a:rPr lang="en-US" dirty="0" err="1" smtClean="0"/>
              <a:t>EtherNet</a:t>
            </a:r>
            <a:r>
              <a:rPr lang="en-US" dirty="0" smtClean="0"/>
              <a:t>/IP uses TCP so TCP session must be established</a:t>
            </a:r>
          </a:p>
        </p:txBody>
      </p:sp>
      <p:pic>
        <p:nvPicPr>
          <p:cNvPr id="1027" name="EtherNet/IPEnab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38587"/>
            <a:ext cx="2543175" cy="14763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SetupEtherNet/IPSer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563852"/>
            <a:ext cx="6115050" cy="46767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828800" y="2057400"/>
            <a:ext cx="5562600" cy="990600"/>
          </a:xfrm>
          <a:prstGeom prst="roundRect">
            <a:avLst/>
          </a:prstGeom>
          <a:noFill/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3661064" y="3320277"/>
            <a:ext cx="1593273" cy="618310"/>
          </a:xfrm>
          <a:prstGeom prst="wedgeRoundRectCallout">
            <a:avLst>
              <a:gd name="adj1" fmla="val -14373"/>
              <a:gd name="adj2" fmla="val -130693"/>
              <a:gd name="adj3" fmla="val 16667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Default TCP Parameters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545506" y="3111841"/>
            <a:ext cx="5998294" cy="347200"/>
          </a:xfrm>
          <a:prstGeom prst="roundRect">
            <a:avLst/>
          </a:prstGeom>
          <a:noFill/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5562600" y="1936838"/>
            <a:ext cx="1593273" cy="618310"/>
          </a:xfrm>
          <a:prstGeom prst="wedgeRoundRectCallout">
            <a:avLst>
              <a:gd name="adj1" fmla="val 43565"/>
              <a:gd name="adj2" fmla="val 159447"/>
              <a:gd name="adj3" fmla="val 16667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Configure up to 8 Blocks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4213396" y="5367800"/>
            <a:ext cx="810553" cy="347200"/>
          </a:xfrm>
          <a:prstGeom prst="roundRect">
            <a:avLst/>
          </a:prstGeom>
          <a:noFill/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436327" y="3690395"/>
            <a:ext cx="1524000" cy="912060"/>
          </a:xfrm>
          <a:prstGeom prst="roundRect">
            <a:avLst/>
          </a:prstGeom>
          <a:noFill/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1716939" y="4038600"/>
            <a:ext cx="2500188" cy="1130977"/>
          </a:xfrm>
          <a:prstGeom prst="wedgeRoundRectCallout">
            <a:avLst>
              <a:gd name="adj1" fmla="val 49608"/>
              <a:gd name="adj2" fmla="val 77823"/>
              <a:gd name="adj3" fmla="val 1666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These 4 parameters are vitally important &amp; must be matched by the Client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715385" y="4042962"/>
            <a:ext cx="2500188" cy="1130977"/>
          </a:xfrm>
          <a:prstGeom prst="wedgeRoundRectCallout">
            <a:avLst>
              <a:gd name="adj1" fmla="val 97676"/>
              <a:gd name="adj2" fmla="val -63088"/>
              <a:gd name="adj3" fmla="val 16667"/>
            </a:avLst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These 4 parameters are vitally important &amp; must be matched by the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2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81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  <p:bldP spid="5" grpId="0" animBg="1"/>
      <p:bldP spid="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83992"/>
          </a:xfrm>
          <a:noFill/>
          <a:ln>
            <a:noFill/>
          </a:ln>
        </p:spPr>
        <p:txBody>
          <a:bodyPr numCol="1">
            <a:normAutofit fontScale="70000" lnSpcReduction="20000"/>
          </a:bodyPr>
          <a:lstStyle/>
          <a:p>
            <a:r>
              <a:rPr lang="en-US" dirty="0" err="1" smtClean="0"/>
              <a:t>EtherNet</a:t>
            </a:r>
            <a:r>
              <a:rPr lang="en-US" dirty="0" smtClean="0"/>
              <a:t>/IP Explicit Message Client (</a:t>
            </a:r>
            <a:r>
              <a:rPr lang="en-US" dirty="0"/>
              <a:t>Master)</a:t>
            </a:r>
          </a:p>
          <a:p>
            <a:pPr lvl="1"/>
            <a:r>
              <a:rPr lang="en-US" dirty="0"/>
              <a:t>Do-more built-in Ethernet port</a:t>
            </a:r>
          </a:p>
          <a:p>
            <a:pPr lvl="2"/>
            <a:r>
              <a:rPr lang="en-US" dirty="0"/>
              <a:t>One </a:t>
            </a:r>
            <a:r>
              <a:rPr lang="en-US" i="1" dirty="0" err="1" smtClean="0"/>
              <a:t>EtherNet</a:t>
            </a:r>
            <a:r>
              <a:rPr lang="en-US" i="1" dirty="0" smtClean="0"/>
              <a:t>/IP Explicit Message Client</a:t>
            </a:r>
            <a:r>
              <a:rPr lang="en-US" dirty="0" smtClean="0"/>
              <a:t> </a:t>
            </a:r>
            <a:r>
              <a:rPr lang="en-US" dirty="0"/>
              <a:t>Device (</a:t>
            </a:r>
            <a:r>
              <a:rPr lang="en-US" b="1" i="1" dirty="0"/>
              <a:t>@</a:t>
            </a:r>
            <a:r>
              <a:rPr lang="en-US" b="1" i="1" dirty="0" err="1" smtClean="0"/>
              <a:t>IntEIPClient</a:t>
            </a:r>
            <a:r>
              <a:rPr lang="en-US" dirty="0"/>
              <a:t>) exists by default</a:t>
            </a:r>
          </a:p>
          <a:p>
            <a:pPr lvl="3"/>
            <a:r>
              <a:rPr lang="en-US" dirty="0"/>
              <a:t>Use </a:t>
            </a:r>
            <a:r>
              <a:rPr lang="en-US" i="1" dirty="0"/>
              <a:t>Device Configuration</a:t>
            </a:r>
            <a:r>
              <a:rPr lang="en-US" dirty="0"/>
              <a:t> to change </a:t>
            </a:r>
            <a:br>
              <a:rPr lang="en-US" dirty="0"/>
            </a:br>
            <a:r>
              <a:rPr lang="en-US" dirty="0"/>
              <a:t>parameters as desired</a:t>
            </a:r>
          </a:p>
          <a:p>
            <a:pPr lvl="4"/>
            <a:r>
              <a:rPr lang="en-US" i="1" u="sng" dirty="0"/>
              <a:t>Timeout</a:t>
            </a:r>
            <a:r>
              <a:rPr lang="en-US" dirty="0"/>
              <a:t>: milliseconds (</a:t>
            </a:r>
            <a:r>
              <a:rPr lang="en-US" dirty="0" err="1"/>
              <a:t>ms</a:t>
            </a:r>
            <a:r>
              <a:rPr lang="en-US" dirty="0"/>
              <a:t>) to wait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Server (</a:t>
            </a:r>
            <a:r>
              <a:rPr lang="en-US" dirty="0"/>
              <a:t>Slave) to respond</a:t>
            </a:r>
          </a:p>
          <a:p>
            <a:pPr lvl="4"/>
            <a:r>
              <a:rPr lang="en-US" i="1" u="sng" dirty="0"/>
              <a:t>Retries</a:t>
            </a:r>
            <a:r>
              <a:rPr lang="en-US" dirty="0"/>
              <a:t>: how many times to retry </a:t>
            </a:r>
            <a:r>
              <a:rPr lang="en-US" dirty="0" err="1"/>
              <a:t>comm</a:t>
            </a:r>
            <a:endParaRPr lang="en-US" dirty="0"/>
          </a:p>
          <a:p>
            <a:pPr lvl="4"/>
            <a:r>
              <a:rPr lang="en-US" i="1" u="sng" dirty="0"/>
              <a:t>Inactivity Timeout</a:t>
            </a:r>
            <a:r>
              <a:rPr lang="en-US" dirty="0"/>
              <a:t>: seconds to </a:t>
            </a:r>
            <a:r>
              <a:rPr lang="en-US" dirty="0" smtClean="0"/>
              <a:t>keep TCP </a:t>
            </a:r>
            <a:br>
              <a:rPr lang="en-US" dirty="0" smtClean="0"/>
            </a:br>
            <a:r>
              <a:rPr lang="en-US" dirty="0" smtClean="0"/>
              <a:t>connection </a:t>
            </a:r>
            <a:r>
              <a:rPr lang="en-US" dirty="0"/>
              <a:t>alive due to inactivity </a:t>
            </a:r>
            <a:r>
              <a:rPr lang="en-US" dirty="0" smtClean="0"/>
              <a:t>(</a:t>
            </a:r>
            <a:r>
              <a:rPr lang="en-US" dirty="0"/>
              <a:t>no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being </a:t>
            </a:r>
            <a:r>
              <a:rPr lang="en-US" dirty="0"/>
              <a:t>executed) before </a:t>
            </a:r>
            <a:r>
              <a:rPr lang="en-US" dirty="0" smtClean="0"/>
              <a:t>doing </a:t>
            </a:r>
            <a:r>
              <a:rPr lang="en-US" dirty="0"/>
              <a:t>a TCP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disconnect from </a:t>
            </a:r>
            <a:r>
              <a:rPr lang="en-US" dirty="0"/>
              <a:t>the Server </a:t>
            </a:r>
            <a:r>
              <a:rPr lang="en-US" dirty="0" smtClean="0"/>
              <a:t>(</a:t>
            </a:r>
            <a:r>
              <a:rPr lang="en-US" dirty="0"/>
              <a:t>Slave)</a:t>
            </a:r>
          </a:p>
          <a:p>
            <a:pPr lvl="2"/>
            <a:r>
              <a:rPr lang="en-US" dirty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instruction</a:t>
            </a:r>
            <a:endParaRPr lang="en-US" dirty="0"/>
          </a:p>
          <a:p>
            <a:pPr lvl="3"/>
            <a:r>
              <a:rPr lang="en-US" dirty="0"/>
              <a:t>Multiple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</a:t>
            </a:r>
            <a:r>
              <a:rPr lang="en-US" dirty="0"/>
              <a:t>instructions can be used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same </a:t>
            </a:r>
            <a:r>
              <a:rPr lang="en-US" dirty="0"/>
              <a:t>Server (Slave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dirty="0" smtClean="0"/>
              <a:t>If &gt;1 Server (Slave), it is more efficient to create an </a:t>
            </a:r>
            <a:r>
              <a:rPr lang="en-US" i="1" dirty="0" err="1" smtClean="0"/>
              <a:t>EtherNet</a:t>
            </a:r>
            <a:r>
              <a:rPr lang="en-US" i="1" dirty="0" smtClean="0"/>
              <a:t>/IP Explicit Message Client </a:t>
            </a:r>
            <a:r>
              <a:rPr lang="en-US" dirty="0" smtClean="0"/>
              <a:t>Device for each one (see Modbus TCP slides for the detailed reason why)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20956125"/>
              </p:ext>
            </p:extLst>
          </p:nvPr>
        </p:nvGraphicFramePr>
        <p:xfrm>
          <a:off x="5095875" y="1981200"/>
          <a:ext cx="4038600" cy="349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6388184"/>
              </p:ext>
            </p:extLst>
          </p:nvPr>
        </p:nvGraphicFramePr>
        <p:xfrm>
          <a:off x="5029200" y="2362200"/>
          <a:ext cx="4114800" cy="2842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343400"/>
            <a:ext cx="3175165" cy="19716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798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1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6837CE-29D8-423B-9CF5-0F52FD832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0E6837CE-29D8-423B-9CF5-0F52FD832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1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0A461B-B44E-4551-BF7C-AB72A5EF7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D00A461B-B44E-4551-BF7C-AB72A5EF70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1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587F22-0170-4DBD-8DCE-A3157C27B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50587F22-0170-4DBD-8DCE-A3157C27B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81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51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graphicEl>
                                              <a:dgm id="{0E6837CE-29D8-423B-9CF5-0F52FD832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6837CE-29D8-423B-9CF5-0F52FD832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graphicEl>
                                              <a:dgm id="{D00A461B-B44E-4551-BF7C-AB72A5EF70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0A461B-B44E-4551-BF7C-AB72A5EF7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graphicEl>
                                              <a:dgm id="{50587F22-0170-4DBD-8DCE-A3157C27B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587F22-0170-4DBD-8DCE-A3157C27B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1"/>
                            </p:stCondLst>
                            <p:childTnLst>
                              <p:par>
                                <p:cTn id="8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74F76A-909C-45DB-8EA0-D27718250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2474F76A-909C-45DB-8EA0-D27718250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351"/>
                            </p:stCondLst>
                            <p:childTnLst>
                              <p:par>
                                <p:cTn id="8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7C5FCA-D65A-4995-BDF7-4054A651E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6" dur="500"/>
                                        <p:tgtEl>
                                          <p:spTgt spid="4">
                                            <p:graphicEl>
                                              <a:dgm id="{6A7C5FCA-D65A-4995-BDF7-4054A651E8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851"/>
                            </p:stCondLst>
                            <p:childTnLst>
                              <p:par>
                                <p:cTn id="8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8FB001-EF22-4ADC-9945-5AA31732E1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500"/>
                                        <p:tgtEl>
                                          <p:spTgt spid="4">
                                            <p:graphicEl>
                                              <a:dgm id="{198FB001-EF22-4ADC-9945-5AA31732E1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351"/>
                            </p:stCondLst>
                            <p:childTnLst>
                              <p:par>
                                <p:cTn id="9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08F196-6089-4063-806B-F38E1ACA7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4" dur="500"/>
                                        <p:tgtEl>
                                          <p:spTgt spid="4">
                                            <p:graphicEl>
                                              <a:dgm id="{D008F196-6089-4063-806B-F38E1ACA70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851"/>
                            </p:stCondLst>
                            <p:childTnLst>
                              <p:par>
                                <p:cTn id="9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DDCF81-61D6-4A96-BCEA-F2B29CD2A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8" dur="500"/>
                                        <p:tgtEl>
                                          <p:spTgt spid="4">
                                            <p:graphicEl>
                                              <a:dgm id="{F3DDCF81-61D6-4A96-BCEA-F2B29CD2A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351"/>
                            </p:stCondLst>
                            <p:childTnLst>
                              <p:par>
                                <p:cTn id="10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DCFB02-0197-4589-8BE1-D7A11717C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500"/>
                                        <p:tgtEl>
                                          <p:spTgt spid="4">
                                            <p:graphicEl>
                                              <a:dgm id="{98DCFB02-0197-4589-8BE1-D7A11717C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Graphic spid="3" grpId="0">
        <p:bldSub>
          <a:bldDgm bld="one"/>
        </p:bldSub>
      </p:bldGraphic>
      <p:bldGraphic spid="3" grpId="1" uiExpand="1">
        <p:bldSub>
          <a:bldDgm bld="one"/>
        </p:bldSub>
      </p:bldGraphic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55000" lnSpcReduction="20000"/>
          </a:bodyPr>
          <a:lstStyle/>
          <a:p>
            <a:r>
              <a:rPr lang="en-US" b="1" dirty="0" smtClean="0"/>
              <a:t>EIPMSG “Send </a:t>
            </a:r>
            <a:r>
              <a:rPr lang="en-US" b="1" dirty="0" err="1" smtClean="0"/>
              <a:t>EtherNet</a:t>
            </a:r>
            <a:r>
              <a:rPr lang="en-US" b="1" dirty="0" smtClean="0"/>
              <a:t>/IP Message”</a:t>
            </a:r>
            <a:endParaRPr lang="en-US" b="1" dirty="0"/>
          </a:p>
          <a:p>
            <a:pPr lvl="1"/>
            <a:r>
              <a:rPr lang="en-US" dirty="0" smtClean="0"/>
              <a:t>Reads/writes </a:t>
            </a:r>
            <a:r>
              <a:rPr lang="en-US" dirty="0"/>
              <a:t>data </a:t>
            </a:r>
            <a:r>
              <a:rPr lang="en-US" dirty="0" smtClean="0"/>
              <a:t>from/to an </a:t>
            </a:r>
            <a:r>
              <a:rPr lang="en-US" dirty="0" err="1" smtClean="0"/>
              <a:t>EtherNet</a:t>
            </a:r>
            <a:r>
              <a:rPr lang="en-US" dirty="0" smtClean="0"/>
              <a:t>/IP Explicit Message Server (Slave)</a:t>
            </a:r>
            <a:endParaRPr lang="en-US" dirty="0"/>
          </a:p>
          <a:p>
            <a:pPr lvl="1"/>
            <a:r>
              <a:rPr lang="en-US" dirty="0"/>
              <a:t>Fully asynchronous </a:t>
            </a:r>
            <a:r>
              <a:rPr lang="en-US" dirty="0" smtClean="0"/>
              <a:t>instruction</a:t>
            </a:r>
            <a:endParaRPr lang="en-US" dirty="0"/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– </a:t>
            </a:r>
            <a:r>
              <a:rPr lang="en-US" dirty="0" err="1" smtClean="0"/>
              <a:t>EtherNet</a:t>
            </a:r>
            <a:r>
              <a:rPr lang="en-US" dirty="0" smtClean="0"/>
              <a:t>/IP Explicit </a:t>
            </a:r>
            <a:br>
              <a:rPr lang="en-US" dirty="0" smtClean="0"/>
            </a:br>
            <a:r>
              <a:rPr lang="en-US" dirty="0" smtClean="0"/>
              <a:t>Message Client Device name</a:t>
            </a:r>
            <a:endParaRPr lang="en-US" dirty="0"/>
          </a:p>
          <a:p>
            <a:pPr lvl="2"/>
            <a:r>
              <a:rPr lang="en-US" u="sng" dirty="0" smtClean="0"/>
              <a:t>IP Address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Fixed or Variable; TCP </a:t>
            </a:r>
            <a:br>
              <a:rPr lang="en-US" dirty="0" smtClean="0"/>
            </a:br>
            <a:r>
              <a:rPr lang="en-US" dirty="0" smtClean="0"/>
              <a:t>Port (44818 default)</a:t>
            </a:r>
            <a:endParaRPr lang="en-US" dirty="0"/>
          </a:p>
          <a:p>
            <a:pPr lvl="2"/>
            <a:r>
              <a:rPr lang="en-US" u="sng" dirty="0" smtClean="0"/>
              <a:t>Path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rgbClr val="FF0000"/>
                </a:solidFill>
              </a:rPr>
              <a:t>Class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Instance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Attribute</a:t>
            </a:r>
            <a:r>
              <a:rPr lang="en-US" dirty="0" smtClean="0"/>
              <a:t> </a:t>
            </a:r>
          </a:p>
          <a:p>
            <a:pPr lvl="2"/>
            <a:r>
              <a:rPr lang="en-US" u="sng" dirty="0" smtClean="0"/>
              <a:t>Service</a:t>
            </a:r>
            <a:endParaRPr lang="en-US" u="sng" dirty="0"/>
          </a:p>
          <a:p>
            <a:pPr lvl="3"/>
            <a:r>
              <a:rPr lang="en-US" dirty="0" smtClean="0"/>
              <a:t>Specific Service:</a:t>
            </a:r>
          </a:p>
          <a:p>
            <a:pPr lvl="4"/>
            <a:r>
              <a:rPr lang="en-US" dirty="0" smtClean="0"/>
              <a:t>Get Attribute (14, 0x0E) – read</a:t>
            </a:r>
          </a:p>
          <a:p>
            <a:pPr lvl="4"/>
            <a:r>
              <a:rPr lang="en-US" dirty="0" smtClean="0"/>
              <a:t>Set Attribute (16, 0x10) – write</a:t>
            </a:r>
          </a:p>
          <a:p>
            <a:pPr lvl="4"/>
            <a:r>
              <a:rPr lang="en-US" dirty="0" smtClean="0"/>
              <a:t>Get ALL Attributes (1, 0x01) – read</a:t>
            </a:r>
          </a:p>
          <a:p>
            <a:pPr lvl="4"/>
            <a:r>
              <a:rPr lang="en-US" dirty="0" smtClean="0"/>
              <a:t>Set ALL Attributes (2, 0x02) – write</a:t>
            </a:r>
          </a:p>
          <a:p>
            <a:pPr lvl="3"/>
            <a:r>
              <a:rPr lang="en-US" dirty="0" smtClean="0"/>
              <a:t>Generic Service: any other service </a:t>
            </a:r>
            <a:br>
              <a:rPr lang="en-US" dirty="0" smtClean="0"/>
            </a:br>
            <a:r>
              <a:rPr lang="en-US" dirty="0" smtClean="0"/>
              <a:t>not named above</a:t>
            </a:r>
          </a:p>
          <a:p>
            <a:pPr lvl="2"/>
            <a:r>
              <a:rPr lang="en-US" u="sng" dirty="0" smtClean="0"/>
              <a:t>Enable</a:t>
            </a:r>
            <a:r>
              <a:rPr lang="en-US" dirty="0" smtClean="0"/>
              <a:t> – (self explanatory)</a:t>
            </a:r>
          </a:p>
          <a:p>
            <a:pPr lvl="2"/>
            <a:r>
              <a:rPr lang="en-US" u="sng" dirty="0" smtClean="0"/>
              <a:t>On Success/On Error</a:t>
            </a:r>
            <a:r>
              <a:rPr lang="en-US" dirty="0" smtClean="0"/>
              <a:t> – (ditto)</a:t>
            </a:r>
            <a:endParaRPr lang="en-US" u="sng" dirty="0" smtClean="0"/>
          </a:p>
          <a:p>
            <a:pPr lvl="2"/>
            <a:r>
              <a:rPr lang="en-US" u="sng" dirty="0" smtClean="0"/>
              <a:t>Use Request Service Data Buffer</a:t>
            </a:r>
            <a:r>
              <a:rPr lang="en-US" dirty="0" smtClean="0"/>
              <a:t> – gets selected automatically if setting an attribute (writing); </a:t>
            </a:r>
            <a:r>
              <a:rPr lang="en-US" b="1" dirty="0" smtClean="0">
                <a:solidFill>
                  <a:srgbClr val="FF0000"/>
                </a:solidFill>
              </a:rPr>
              <a:t>length must match</a:t>
            </a:r>
          </a:p>
          <a:p>
            <a:pPr lvl="2"/>
            <a:r>
              <a:rPr lang="en-US" u="sng" dirty="0" smtClean="0"/>
              <a:t>Use Response Service Data Buffer</a:t>
            </a:r>
            <a:r>
              <a:rPr lang="en-US" dirty="0" smtClean="0"/>
              <a:t> – gets selected automatically if getting an attribute (reading)</a:t>
            </a:r>
          </a:p>
          <a:p>
            <a:pPr lvl="2"/>
            <a:r>
              <a:rPr lang="en-US" u="sng" dirty="0" smtClean="0"/>
              <a:t>Generic Status Code</a:t>
            </a:r>
            <a:r>
              <a:rPr lang="en-US" dirty="0" smtClean="0"/>
              <a:t> – this is defined by the </a:t>
            </a:r>
            <a:r>
              <a:rPr lang="en-US" dirty="0" err="1" smtClean="0"/>
              <a:t>EtherNet</a:t>
            </a:r>
            <a:r>
              <a:rPr lang="en-US" dirty="0" smtClean="0"/>
              <a:t>/IP server’s documentation</a:t>
            </a:r>
            <a:endParaRPr lang="en-US" u="sng" dirty="0" smtClean="0"/>
          </a:p>
          <a:p>
            <a:pPr lvl="2"/>
            <a:r>
              <a:rPr lang="en-US" u="sng" dirty="0" smtClean="0"/>
              <a:t>Extended Status</a:t>
            </a:r>
            <a:r>
              <a:rPr lang="en-US" dirty="0" smtClean="0"/>
              <a:t> – use this if necessary </a:t>
            </a:r>
            <a:endParaRPr lang="en-US" u="sng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7400"/>
            <a:ext cx="4724400" cy="2976372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774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2364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276600"/>
            <a:ext cx="2971800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0924" y="3954093"/>
            <a:ext cx="1115644" cy="3932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EIPMSG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886200" y="3922123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179905" y="3958045"/>
            <a:ext cx="1249095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@</a:t>
            </a:r>
            <a:r>
              <a:rPr lang="en-US" sz="1200" dirty="0" err="1" smtClean="0"/>
              <a:t>IntEIPClient</a:t>
            </a:r>
            <a:endParaRPr lang="en-US" sz="1200" dirty="0"/>
          </a:p>
        </p:txBody>
      </p:sp>
      <p:cxnSp>
        <p:nvCxnSpPr>
          <p:cNvPr id="20" name="Straight Connector 19"/>
          <p:cNvCxnSpPr>
            <a:stCxn id="6" idx="3"/>
            <a:endCxn id="18" idx="1"/>
          </p:cNvCxnSpPr>
          <p:nvPr/>
        </p:nvCxnSpPr>
        <p:spPr>
          <a:xfrm flipV="1">
            <a:off x="1906568" y="4148545"/>
            <a:ext cx="273337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429000" y="41463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05400" y="3276600"/>
            <a:ext cx="3276600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73188" y="3988780"/>
            <a:ext cx="1156412" cy="3284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Blocks 1-8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4953000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62603" y="3958045"/>
            <a:ext cx="1409716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</a:t>
            </a:r>
            <a:r>
              <a:rPr lang="en-US" sz="1400" dirty="0" err="1" smtClean="0"/>
              <a:t>IntEIPServer</a:t>
            </a:r>
            <a:endParaRPr lang="en-US" sz="1400" dirty="0"/>
          </a:p>
        </p:txBody>
      </p:sp>
      <p:cxnSp>
        <p:nvCxnSpPr>
          <p:cNvPr id="28" name="Straight Connector 27"/>
          <p:cNvCxnSpPr>
            <a:stCxn id="27" idx="3"/>
            <a:endCxn id="8" idx="1"/>
          </p:cNvCxnSpPr>
          <p:nvPr/>
        </p:nvCxnSpPr>
        <p:spPr>
          <a:xfrm>
            <a:off x="6772319" y="4148545"/>
            <a:ext cx="300869" cy="4471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131526" y="41463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58230" y="2912626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EtherNet</a:t>
            </a:r>
            <a:r>
              <a:rPr lang="en-US" dirty="0" smtClean="0"/>
              <a:t>/IP Client (Master)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279754" y="2895515"/>
            <a:ext cx="2949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EtherNet</a:t>
            </a:r>
            <a:r>
              <a:rPr lang="en-US" dirty="0" smtClean="0"/>
              <a:t>/IP Server (Slave)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4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2" grpId="0" animBg="1"/>
      <p:bldP spid="18" grpId="0" animBg="1"/>
      <p:bldP spid="24" grpId="0" animBg="1"/>
      <p:bldP spid="8" grpId="0" animBg="1"/>
      <p:bldP spid="26" grpId="0" animBg="1"/>
      <p:bldP spid="27" grpId="0" animBg="1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EtherNet</a:t>
            </a:r>
            <a:r>
              <a:rPr lang="en-US" dirty="0" smtClean="0"/>
              <a:t>/IP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2133600"/>
          </a:xfrm>
          <a:noFill/>
          <a:ln>
            <a:noFill/>
          </a:ln>
        </p:spPr>
        <p:txBody>
          <a:bodyPr numCol="1">
            <a:normAutofit fontScale="85000" lnSpcReduction="20000"/>
          </a:bodyPr>
          <a:lstStyle/>
          <a:p>
            <a:pPr algn="ctr"/>
            <a:r>
              <a:rPr lang="en-US" dirty="0" smtClean="0"/>
              <a:t>Define </a:t>
            </a:r>
            <a:r>
              <a:rPr lang="en-US" b="1" dirty="0" smtClean="0">
                <a:solidFill>
                  <a:srgbClr val="0070C0"/>
                </a:solidFill>
              </a:rPr>
              <a:t>Block1</a:t>
            </a:r>
            <a:r>
              <a:rPr lang="en-US" dirty="0" smtClean="0"/>
              <a:t> in Do-more CPU</a:t>
            </a:r>
          </a:p>
          <a:p>
            <a:pPr algn="ctr"/>
            <a:r>
              <a:rPr lang="en-US" dirty="0" smtClean="0"/>
              <a:t>Define </a:t>
            </a:r>
            <a:r>
              <a:rPr lang="en-US" b="1" dirty="0" smtClean="0">
                <a:solidFill>
                  <a:srgbClr val="0070C0"/>
                </a:solidFill>
              </a:rPr>
              <a:t>Block1</a:t>
            </a:r>
            <a:r>
              <a:rPr lang="en-US" dirty="0" smtClean="0"/>
              <a:t> in SIM on your PC</a:t>
            </a:r>
          </a:p>
          <a:p>
            <a:pPr algn="ctr"/>
            <a:r>
              <a:rPr lang="en-US" dirty="0" smtClean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instruction in CPU to write to SIM</a:t>
            </a:r>
          </a:p>
          <a:p>
            <a:pPr algn="ctr"/>
            <a:r>
              <a:rPr lang="en-US" dirty="0" smtClean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instruction in CPU to read from SIM</a:t>
            </a:r>
          </a:p>
          <a:p>
            <a:pPr algn="ctr"/>
            <a:r>
              <a:rPr lang="en-US" dirty="0" smtClean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instruction in SIM to write to CPU</a:t>
            </a:r>
          </a:p>
          <a:p>
            <a:pPr algn="ctr"/>
            <a:r>
              <a:rPr lang="en-US" dirty="0" smtClean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/>
              <a:t> instruction in SIM to read from CPU</a:t>
            </a:r>
          </a:p>
        </p:txBody>
      </p:sp>
      <p:cxnSp>
        <p:nvCxnSpPr>
          <p:cNvPr id="6" name="Straight Arrow Connector 5"/>
          <p:cNvCxnSpPr>
            <a:stCxn id="4" idx="3"/>
            <a:endCxn id="16" idx="1"/>
          </p:cNvCxnSpPr>
          <p:nvPr/>
        </p:nvCxnSpPr>
        <p:spPr>
          <a:xfrm>
            <a:off x="4255857" y="5243050"/>
            <a:ext cx="583973" cy="4667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22" name="Elbow Connector 21521"/>
          <p:cNvCxnSpPr>
            <a:stCxn id="16" idx="2"/>
            <a:endCxn id="4" idx="2"/>
          </p:cNvCxnSpPr>
          <p:nvPr/>
        </p:nvCxnSpPr>
        <p:spPr>
          <a:xfrm rot="5400000" flipH="1">
            <a:off x="4542126" y="4396370"/>
            <a:ext cx="9334" cy="2780325"/>
          </a:xfrm>
          <a:prstGeom prst="bentConnector3">
            <a:avLst>
              <a:gd name="adj1" fmla="val -4772443"/>
            </a:avLst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057400" y="4704236"/>
            <a:ext cx="2198457" cy="1077629"/>
          </a:xfrm>
          <a:prstGeom prst="rect">
            <a:avLst/>
          </a:prstGeom>
          <a:solidFill>
            <a:srgbClr val="0000FF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EIPMSG</a:t>
            </a:r>
            <a:br>
              <a:rPr lang="en-US" dirty="0" smtClean="0"/>
            </a:br>
            <a:r>
              <a:rPr lang="en-US" dirty="0" smtClean="0"/>
              <a:t>N10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Block1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39830" y="4704236"/>
            <a:ext cx="2194249" cy="1086963"/>
          </a:xfrm>
          <a:prstGeom prst="rect">
            <a:avLst/>
          </a:prstGeom>
          <a:solidFill>
            <a:srgbClr val="00B0F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EIPMSG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D10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00FF"/>
                </a:solidFill>
                <a:sym typeface="Wingdings" panose="05000000000000000000" pitchFamily="2" charset="2"/>
              </a:rPr>
              <a:t>Block1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223944" y="3737810"/>
            <a:ext cx="16818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Do-more</a:t>
            </a:r>
          </a:p>
          <a:p>
            <a:pPr algn="ctr"/>
            <a:r>
              <a:rPr lang="en-US" sz="2800" dirty="0" smtClean="0"/>
              <a:t>10.1.1.110</a:t>
            </a:r>
            <a:endParaRPr lang="en-US" sz="28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009882" y="3737810"/>
            <a:ext cx="17940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SIM</a:t>
            </a:r>
          </a:p>
          <a:p>
            <a:r>
              <a:rPr lang="en-US" sz="2800" dirty="0" smtClean="0"/>
              <a:t>10.1.1.200</a:t>
            </a:r>
            <a:endParaRPr lang="en-US" sz="2800" dirty="0"/>
          </a:p>
        </p:txBody>
      </p:sp>
      <p:pic>
        <p:nvPicPr>
          <p:cNvPr id="155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31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249205</TotalTime>
  <Words>386</Words>
  <Application>Microsoft Office PowerPoint</Application>
  <PresentationFormat>On-screen Show (4:3)</PresentationFormat>
  <Paragraphs>94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Do-more Technical Training</vt:lpstr>
      <vt:lpstr>Communications – EtherNet/IP </vt:lpstr>
      <vt:lpstr>Communications – EtherNet/IP </vt:lpstr>
      <vt:lpstr>Communications – EtherNet/IP </vt:lpstr>
      <vt:lpstr>Communications – EtherNet/IP</vt:lpstr>
      <vt:lpstr>Communications – EtherNet/IP</vt:lpstr>
      <vt:lpstr>Communications – EtherNet/IP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1935</cp:revision>
  <dcterms:created xsi:type="dcterms:W3CDTF">2014-08-20T17:24:46Z</dcterms:created>
  <dcterms:modified xsi:type="dcterms:W3CDTF">2016-05-24T14:52:23Z</dcterms:modified>
</cp:coreProperties>
</file>