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300" r:id="rId3"/>
    <p:sldId id="306" r:id="rId4"/>
    <p:sldId id="304" r:id="rId5"/>
    <p:sldId id="30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FF"/>
    <a:srgbClr val="008000"/>
    <a:srgbClr val="FA9106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733" autoAdjust="0"/>
  </p:normalViewPr>
  <p:slideViewPr>
    <p:cSldViewPr>
      <p:cViewPr varScale="1">
        <p:scale>
          <a:sx n="108" d="100"/>
          <a:sy n="108" d="100"/>
        </p:scale>
        <p:origin x="-7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Configure Ethernet I/O with your EBC100 slave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  <a:p>
            <a:r>
              <a:rPr lang="en-US" sz="2000" dirty="0" smtClean="0"/>
              <a:t>(Ethernet I/O)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364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Ethernet I/O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86669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4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364"/>
            <a:ext cx="8229600" cy="1066800"/>
          </a:xfrm>
        </p:spPr>
        <p:txBody>
          <a:bodyPr/>
          <a:lstStyle/>
          <a:p>
            <a:r>
              <a:rPr lang="en-US" dirty="0" smtClean="0"/>
              <a:t>Communications – Ethernet I/O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7650"/>
            <a:ext cx="8153400" cy="538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Ethernet I/O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i="1" dirty="0" smtClean="0"/>
              <a:t>System Configuration </a:t>
            </a:r>
            <a:r>
              <a:rPr lang="en-US" i="1" dirty="0" smtClean="0">
                <a:sym typeface="Wingdings" panose="05000000000000000000" pitchFamily="2" charset="2"/>
              </a:rPr>
              <a:t> CPU Configuration</a:t>
            </a:r>
            <a:endParaRPr lang="en-US" dirty="0" smtClean="0"/>
          </a:p>
          <a:p>
            <a:r>
              <a:rPr lang="en-US" dirty="0" smtClean="0"/>
              <a:t>Check </a:t>
            </a:r>
            <a:r>
              <a:rPr lang="en-US" i="1" dirty="0" smtClean="0"/>
              <a:t>“Enable Ethernet I/O Master”</a:t>
            </a:r>
          </a:p>
          <a:p>
            <a:r>
              <a:rPr lang="en-US" dirty="0" smtClean="0"/>
              <a:t>Under </a:t>
            </a:r>
            <a:r>
              <a:rPr lang="en-US" i="1" dirty="0" smtClean="0"/>
              <a:t>I/O Configuration</a:t>
            </a:r>
            <a:r>
              <a:rPr lang="en-US" dirty="0" smtClean="0"/>
              <a:t>, click on the new </a:t>
            </a:r>
            <a:r>
              <a:rPr lang="en-US" i="1" dirty="0" smtClean="0"/>
              <a:t>“Ethernet I/O Master”</a:t>
            </a:r>
            <a:r>
              <a:rPr lang="en-US" dirty="0" smtClean="0"/>
              <a:t> that showed up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810000"/>
            <a:ext cx="4643301" cy="195507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3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04999"/>
            <a:ext cx="7602601" cy="47982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I/O Configuration</a:t>
            </a:r>
          </a:p>
          <a:p>
            <a:pPr lvl="1"/>
            <a:r>
              <a:rPr lang="en-US" dirty="0" smtClean="0"/>
              <a:t>Ethernet I/O Master</a:t>
            </a:r>
          </a:p>
          <a:p>
            <a:pPr lvl="2"/>
            <a:r>
              <a:rPr lang="en-US" dirty="0" smtClean="0"/>
              <a:t>Ethernet Master Address </a:t>
            </a:r>
            <a:br>
              <a:rPr lang="en-US" dirty="0" smtClean="0"/>
            </a:br>
            <a:r>
              <a:rPr lang="en-US" dirty="0" smtClean="0"/>
              <a:t>Configuration</a:t>
            </a:r>
          </a:p>
          <a:p>
            <a:pPr lvl="3"/>
            <a:r>
              <a:rPr lang="en-US" dirty="0" smtClean="0"/>
              <a:t>Set Node and IP </a:t>
            </a:r>
            <a:br>
              <a:rPr lang="en-US" dirty="0" smtClean="0"/>
            </a:br>
            <a:r>
              <a:rPr lang="en-US" dirty="0" smtClean="0"/>
              <a:t>Configuration</a:t>
            </a:r>
          </a:p>
          <a:p>
            <a:pPr lvl="2"/>
            <a:r>
              <a:rPr lang="en-US" dirty="0" smtClean="0"/>
              <a:t>Ethernet Slaves</a:t>
            </a:r>
          </a:p>
          <a:p>
            <a:pPr lvl="3"/>
            <a:r>
              <a:rPr lang="en-US" dirty="0" smtClean="0"/>
              <a:t>Set Slave IP </a:t>
            </a:r>
            <a:r>
              <a:rPr lang="en-US" dirty="0" err="1" smtClean="0"/>
              <a:t>Config</a:t>
            </a:r>
            <a:r>
              <a:rPr lang="en-US" dirty="0" smtClean="0"/>
              <a:t>…</a:t>
            </a:r>
          </a:p>
          <a:p>
            <a:pPr lvl="4"/>
            <a:r>
              <a:rPr lang="en-US" dirty="0" smtClean="0"/>
              <a:t>Setup Selected Slave</a:t>
            </a:r>
          </a:p>
          <a:p>
            <a:pPr lvl="4"/>
            <a:r>
              <a:rPr lang="en-US" dirty="0" smtClean="0"/>
              <a:t>Query Slaves</a:t>
            </a:r>
          </a:p>
          <a:p>
            <a:pPr lvl="3"/>
            <a:r>
              <a:rPr lang="en-US" dirty="0" smtClean="0"/>
              <a:t>Add Multiple</a:t>
            </a:r>
            <a:br>
              <a:rPr lang="en-US" dirty="0" smtClean="0"/>
            </a:br>
            <a:r>
              <a:rPr lang="en-US" dirty="0" smtClean="0"/>
              <a:t>Slaves via Query…</a:t>
            </a:r>
          </a:p>
          <a:p>
            <a:pPr lvl="3"/>
            <a:r>
              <a:rPr lang="en-US" dirty="0" smtClean="0"/>
              <a:t>Manually Add Single </a:t>
            </a:r>
            <a:br>
              <a:rPr lang="en-US" dirty="0" smtClean="0"/>
            </a:br>
            <a:r>
              <a:rPr lang="en-US" dirty="0" smtClean="0"/>
              <a:t>Slave…</a:t>
            </a:r>
          </a:p>
          <a:p>
            <a:pPr lvl="3"/>
            <a:r>
              <a:rPr lang="en-US" dirty="0" smtClean="0"/>
              <a:t>Edit Slave…</a:t>
            </a:r>
          </a:p>
          <a:p>
            <a:pPr lvl="3"/>
            <a:r>
              <a:rPr lang="en-US" dirty="0" smtClean="0"/>
              <a:t>Delete Slave…</a:t>
            </a:r>
          </a:p>
          <a:p>
            <a:pPr lvl="3"/>
            <a:r>
              <a:rPr lang="en-US" dirty="0" smtClean="0"/>
              <a:t>Rescan Slave’s I/O…</a:t>
            </a:r>
          </a:p>
          <a:p>
            <a:pPr lvl="3"/>
            <a:r>
              <a:rPr lang="en-US" dirty="0" smtClean="0"/>
              <a:t>Move Up</a:t>
            </a:r>
          </a:p>
          <a:p>
            <a:pPr lvl="3"/>
            <a:r>
              <a:rPr lang="en-US" dirty="0" smtClean="0"/>
              <a:t>Move Down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133600"/>
            <a:ext cx="4314825" cy="17430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993248" y="3417296"/>
            <a:ext cx="1869897" cy="2990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66839"/>
            <a:ext cx="5010504" cy="176716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420941" y="3698964"/>
            <a:ext cx="1407367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69" y="3566839"/>
            <a:ext cx="5131095" cy="284960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953692" y="6034223"/>
            <a:ext cx="1295400" cy="2990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31673" y="6028509"/>
            <a:ext cx="1295400" cy="2990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44" y="2133600"/>
            <a:ext cx="2847975" cy="37052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7407870" y="3995055"/>
            <a:ext cx="1407367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5149560" cy="286387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412217" y="4173582"/>
            <a:ext cx="1407367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407854" y="4325982"/>
            <a:ext cx="1407368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414414" y="4495800"/>
            <a:ext cx="1407368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391400" y="4665618"/>
            <a:ext cx="1407368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12273" y="5027034"/>
            <a:ext cx="722203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104631" y="5020491"/>
            <a:ext cx="722203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16340"/>
            <a:ext cx="2628900" cy="39147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85" y="2728912"/>
            <a:ext cx="4829175" cy="25146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</a:t>
            </a:r>
            <a:r>
              <a:rPr lang="en-US" dirty="0" smtClean="0"/>
              <a:t>Ethernet I/O </a:t>
            </a:r>
            <a:endParaRPr lang="en-US" sz="2800" dirty="0"/>
          </a:p>
        </p:txBody>
      </p:sp>
      <p:pic>
        <p:nvPicPr>
          <p:cNvPr id="34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6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1750" cap="rnd">
          <a:solidFill>
            <a:srgbClr val="FF0000"/>
          </a:solidFill>
          <a:headEnd type="none"/>
          <a:tailEnd type="arrow"/>
        </a:ln>
        <a:effectLst>
          <a:outerShdw blurRad="76200" dist="76200" dir="2700000" algn="ctr" rotWithShape="0">
            <a:schemeClr val="bg1">
              <a:lumMod val="50000"/>
            </a:scheme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248162</TotalTime>
  <Words>69</Words>
  <Application>Microsoft Office PowerPoint</Application>
  <PresentationFormat>On-screen Show (4:3)</PresentationFormat>
  <Paragraphs>28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Do-more Technical Training</vt:lpstr>
      <vt:lpstr>Communications – Ethernet I/O</vt:lpstr>
      <vt:lpstr>Communications – Ethernet I/O</vt:lpstr>
      <vt:lpstr>Communications – Ethernet I/O </vt:lpstr>
      <vt:lpstr>Communications – Ethernet I/O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1927</cp:revision>
  <dcterms:created xsi:type="dcterms:W3CDTF">2014-08-20T17:24:46Z</dcterms:created>
  <dcterms:modified xsi:type="dcterms:W3CDTF">2016-05-24T14:54:48Z</dcterms:modified>
</cp:coreProperties>
</file>