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sldIdLst>
    <p:sldId id="256" r:id="rId2"/>
    <p:sldId id="290" r:id="rId3"/>
    <p:sldId id="294" r:id="rId4"/>
    <p:sldId id="295" r:id="rId5"/>
    <p:sldId id="296" r:id="rId6"/>
    <p:sldId id="30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A9106"/>
    <a:srgbClr val="00CC00"/>
    <a:srgbClr val="00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47" autoAdjust="0"/>
    <p:restoredTop sz="95733" autoAdjust="0"/>
  </p:normalViewPr>
  <p:slideViewPr>
    <p:cSldViewPr>
      <p:cViewPr varScale="1">
        <p:scale>
          <a:sx n="108" d="100"/>
          <a:sy n="108" d="100"/>
        </p:scale>
        <p:origin x="-78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03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76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03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Do-more Technical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  <a:p>
            <a:r>
              <a:rPr lang="en-US" sz="2000" dirty="0"/>
              <a:t>(Do-more)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Do-more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b="1" dirty="0"/>
              <a:t>RX “Do-more Network Read”</a:t>
            </a:r>
          </a:p>
          <a:p>
            <a:pPr lvl="1"/>
            <a:r>
              <a:rPr lang="en-US" dirty="0"/>
              <a:t>Reads data from another Do-more PLC</a:t>
            </a:r>
          </a:p>
          <a:p>
            <a:pPr lvl="1"/>
            <a:r>
              <a:rPr lang="en-US" dirty="0"/>
              <a:t>Fully asynchronous instruction (red triangle)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867" y="3061359"/>
            <a:ext cx="7408266" cy="3521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468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Do-more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 fontScale="70000" lnSpcReduction="20000"/>
          </a:bodyPr>
          <a:lstStyle/>
          <a:p>
            <a:r>
              <a:rPr lang="en-US" b="1" dirty="0"/>
              <a:t>RX </a:t>
            </a:r>
            <a:r>
              <a:rPr lang="en-US" dirty="0"/>
              <a:t>“Do-more Network Read”</a:t>
            </a:r>
          </a:p>
          <a:p>
            <a:pPr lvl="1"/>
            <a:r>
              <a:rPr lang="en-US" dirty="0"/>
              <a:t>Parameters</a:t>
            </a:r>
          </a:p>
          <a:p>
            <a:pPr lvl="2"/>
            <a:r>
              <a:rPr lang="en-US" u="sng" dirty="0"/>
              <a:t>Device</a:t>
            </a:r>
            <a:r>
              <a:rPr lang="en-US" dirty="0"/>
              <a:t> - </a:t>
            </a:r>
            <a:r>
              <a:rPr lang="en-US" b="1" dirty="0"/>
              <a:t>@</a:t>
            </a:r>
            <a:r>
              <a:rPr lang="en-US" b="1" dirty="0" err="1"/>
              <a:t>IntEthDMPPClient</a:t>
            </a:r>
            <a:endParaRPr lang="en-US" b="1" dirty="0"/>
          </a:p>
          <a:p>
            <a:pPr lvl="2"/>
            <a:r>
              <a:rPr lang="en-US" u="sng" dirty="0"/>
              <a:t>UDP Addressing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IP Address</a:t>
            </a:r>
          </a:p>
          <a:p>
            <a:pPr lvl="4"/>
            <a:r>
              <a:rPr lang="en-US" i="1" dirty="0"/>
              <a:t>Fixed IP Address / Variable IP Address</a:t>
            </a:r>
          </a:p>
          <a:p>
            <a:pPr lvl="4"/>
            <a:r>
              <a:rPr lang="en-US" i="1" dirty="0"/>
              <a:t>UDP Port Number</a:t>
            </a:r>
          </a:p>
          <a:p>
            <a:pPr lvl="2"/>
            <a:r>
              <a:rPr lang="en-US" u="sng" dirty="0"/>
              <a:t>Remote Password</a:t>
            </a:r>
            <a:r>
              <a:rPr lang="en-US" dirty="0"/>
              <a:t> (optional)</a:t>
            </a:r>
            <a:endParaRPr lang="en-US" u="sng" dirty="0"/>
          </a:p>
          <a:p>
            <a:pPr lvl="3"/>
            <a:r>
              <a:rPr lang="en-US" dirty="0"/>
              <a:t>Text / Variable</a:t>
            </a:r>
            <a:endParaRPr lang="en-US" u="sng" dirty="0"/>
          </a:p>
          <a:p>
            <a:pPr lvl="2"/>
            <a:r>
              <a:rPr lang="en-US" u="sng" dirty="0"/>
              <a:t>Enable</a:t>
            </a:r>
          </a:p>
          <a:p>
            <a:pPr lvl="3"/>
            <a:r>
              <a:rPr lang="en-US" dirty="0"/>
              <a:t>Once on Leading Edge</a:t>
            </a:r>
          </a:p>
          <a:p>
            <a:pPr lvl="3"/>
            <a:r>
              <a:rPr lang="en-US" dirty="0"/>
              <a:t>Continuous on Power Flow at Interval</a:t>
            </a:r>
          </a:p>
          <a:p>
            <a:pPr lvl="4"/>
            <a:r>
              <a:rPr lang="en-US" dirty="0"/>
              <a:t>Constant / Variable</a:t>
            </a:r>
            <a:endParaRPr lang="en-US" u="sng" dirty="0"/>
          </a:p>
          <a:p>
            <a:pPr lvl="2"/>
            <a:r>
              <a:rPr lang="en-US" u="sng" dirty="0"/>
              <a:t>On Success</a:t>
            </a:r>
          </a:p>
          <a:p>
            <a:pPr lvl="3"/>
            <a:r>
              <a:rPr lang="en-US" dirty="0"/>
              <a:t>Set bit / JMP to Stage</a:t>
            </a:r>
          </a:p>
          <a:p>
            <a:pPr lvl="3"/>
            <a:r>
              <a:rPr lang="en-US" dirty="0"/>
              <a:t>On Success Counter (optional)</a:t>
            </a:r>
          </a:p>
          <a:p>
            <a:pPr lvl="2"/>
            <a:r>
              <a:rPr lang="en-US" u="sng" dirty="0"/>
              <a:t>On Error</a:t>
            </a:r>
            <a:endParaRPr lang="en-US" dirty="0"/>
          </a:p>
          <a:p>
            <a:pPr lvl="3"/>
            <a:r>
              <a:rPr lang="en-US" dirty="0"/>
              <a:t>Set bit / JMP to Stage</a:t>
            </a:r>
          </a:p>
          <a:p>
            <a:pPr lvl="3"/>
            <a:r>
              <a:rPr lang="en-US" dirty="0"/>
              <a:t>On Error Counter (optional)</a:t>
            </a:r>
          </a:p>
          <a:p>
            <a:pPr lvl="2"/>
            <a:r>
              <a:rPr lang="en-US" u="sng" dirty="0"/>
              <a:t>Extended Error Information</a:t>
            </a:r>
            <a:r>
              <a:rPr lang="en-US" dirty="0"/>
              <a:t> (optional)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147559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Do-more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2800" y="2135228"/>
            <a:ext cx="5410200" cy="4257675"/>
          </a:xfrm>
          <a:prstGeom prst="rect">
            <a:avLst/>
          </a:prstGeom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b="1" dirty="0"/>
              <a:t>RX </a:t>
            </a:r>
            <a:r>
              <a:rPr lang="en-US" dirty="0"/>
              <a:t>“Do-more Network Read”</a:t>
            </a:r>
          </a:p>
          <a:p>
            <a:pPr lvl="1"/>
            <a:r>
              <a:rPr lang="en-US" dirty="0"/>
              <a:t>Parameters</a:t>
            </a:r>
          </a:p>
          <a:p>
            <a:pPr lvl="2"/>
            <a:r>
              <a:rPr lang="en-US" dirty="0"/>
              <a:t>Will not </a:t>
            </a:r>
            <a:br>
              <a:rPr lang="en-US" dirty="0"/>
            </a:br>
            <a:r>
              <a:rPr lang="en-US" dirty="0"/>
              <a:t>allow </a:t>
            </a:r>
            <a:br>
              <a:rPr lang="en-US" dirty="0"/>
            </a:br>
            <a:r>
              <a:rPr lang="en-US" dirty="0"/>
              <a:t>incorrect</a:t>
            </a:r>
            <a:br>
              <a:rPr lang="en-US" dirty="0"/>
            </a:br>
            <a:r>
              <a:rPr lang="en-US" dirty="0" smtClean="0"/>
              <a:t>parameters</a:t>
            </a:r>
          </a:p>
          <a:p>
            <a:pPr lvl="2"/>
            <a:r>
              <a:rPr lang="en-US" dirty="0" smtClean="0"/>
              <a:t>Allows User</a:t>
            </a:r>
            <a:br>
              <a:rPr lang="en-US" dirty="0" smtClean="0"/>
            </a:br>
            <a:r>
              <a:rPr lang="en-US" dirty="0" smtClean="0"/>
              <a:t>Data Blocks!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704088" lvl="2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NOTE</a:t>
            </a:r>
            <a:r>
              <a:rPr lang="en-US" b="1" dirty="0">
                <a:solidFill>
                  <a:srgbClr val="FF0000"/>
                </a:solidFill>
              </a:rPr>
              <a:t>: Cannot read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Heap Items</a:t>
            </a:r>
            <a:r>
              <a:rPr lang="en-US" dirty="0"/>
              <a:t> </a:t>
            </a:r>
            <a:endParaRPr lang="en-US" u="sng" dirty="0"/>
          </a:p>
        </p:txBody>
      </p:sp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(&lt;User Data Block&gt;)"/>
          <p:cNvSpPr/>
          <p:nvPr/>
        </p:nvSpPr>
        <p:spPr>
          <a:xfrm>
            <a:off x="4876800" y="6096000"/>
            <a:ext cx="990600" cy="228600"/>
          </a:xfrm>
          <a:prstGeom prst="roundRect">
            <a:avLst/>
          </a:prstGeom>
          <a:noFill/>
          <a:ln w="666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Read From Remot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596" y="2743200"/>
            <a:ext cx="5543550" cy="25336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-[If User Data Block...]"/>
          <p:cNvSpPr/>
          <p:nvPr/>
        </p:nvSpPr>
        <p:spPr>
          <a:xfrm>
            <a:off x="3179109" y="4079232"/>
            <a:ext cx="3793191" cy="1217066"/>
          </a:xfrm>
          <a:prstGeom prst="wedgeRoundRectCallout">
            <a:avLst>
              <a:gd name="adj1" fmla="val 37347"/>
              <a:gd name="adj2" fmla="val -112325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User Data Block is chosen, then the “Data Block #” must be used to point to the block in the other Do-more PLC</a:t>
            </a:r>
            <a:endParaRPr lang="en-US" dirty="0"/>
          </a:p>
        </p:txBody>
      </p:sp>
      <p:pic>
        <p:nvPicPr>
          <p:cNvPr id="1027" name="Memory Confi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341" y="3168690"/>
            <a:ext cx="5800725" cy="21907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(User Data Block)"/>
          <p:cNvSpPr/>
          <p:nvPr/>
        </p:nvSpPr>
        <p:spPr>
          <a:xfrm>
            <a:off x="2231026" y="5117517"/>
            <a:ext cx="5465174" cy="228600"/>
          </a:xfrm>
          <a:prstGeom prst="roundRect">
            <a:avLst/>
          </a:prstGeom>
          <a:noFill/>
          <a:ln w="666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-[The &quot;Data Block #&quot;...]"/>
          <p:cNvSpPr/>
          <p:nvPr/>
        </p:nvSpPr>
        <p:spPr>
          <a:xfrm>
            <a:off x="3285675" y="3349665"/>
            <a:ext cx="4341930" cy="914400"/>
          </a:xfrm>
          <a:prstGeom prst="wedgeRoundRectCallout">
            <a:avLst>
              <a:gd name="adj1" fmla="val -69764"/>
              <a:gd name="adj2" fmla="val 154021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“Data Block #” is found in the other PLC via </a:t>
            </a:r>
            <a:r>
              <a:rPr lang="en-US" i="1" dirty="0" smtClean="0"/>
              <a:t>PLC </a:t>
            </a:r>
            <a:r>
              <a:rPr lang="en-US" i="1" dirty="0" smtClean="0">
                <a:sym typeface="Wingdings" panose="05000000000000000000" pitchFamily="2" charset="2"/>
              </a:rPr>
              <a:t> System Configuration  Memory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717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1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4" grpId="0" animBg="1"/>
      <p:bldP spid="4" grpId="1" animBg="1"/>
      <p:bldP spid="5" grpId="0" animBg="1"/>
      <p:bldP spid="5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Do-more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b="1" dirty="0"/>
              <a:t>WX “Do-more Network Write”</a:t>
            </a:r>
          </a:p>
          <a:p>
            <a:pPr lvl="1"/>
            <a:r>
              <a:rPr lang="en-US" dirty="0"/>
              <a:t>Writes data to another Do-more PLC</a:t>
            </a:r>
          </a:p>
          <a:p>
            <a:pPr lvl="1"/>
            <a:r>
              <a:rPr lang="en-US" dirty="0"/>
              <a:t>Fully asynchronous instruction (red triangle)</a:t>
            </a:r>
          </a:p>
          <a:p>
            <a:pPr lvl="1"/>
            <a:r>
              <a:rPr lang="en-US" dirty="0"/>
              <a:t>Parameters are exactly the same as the </a:t>
            </a:r>
            <a:r>
              <a:rPr lang="en-US" b="1" dirty="0">
                <a:solidFill>
                  <a:srgbClr val="00B050"/>
                </a:solidFill>
              </a:rPr>
              <a:t>RX</a:t>
            </a:r>
            <a:r>
              <a:rPr lang="en-US" dirty="0"/>
              <a:t> instruction</a:t>
            </a:r>
          </a:p>
        </p:txBody>
      </p:sp>
    </p:spTree>
    <p:extLst>
      <p:ext uri="{BB962C8B-B14F-4D97-AF65-F5344CB8AC3E}">
        <p14:creationId xmlns:p14="http://schemas.microsoft.com/office/powerpoint/2010/main" val="2030156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US" dirty="0" smtClean="0"/>
              <a:t>Communications – Do-more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9174" y="3048000"/>
            <a:ext cx="3264626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Do-more 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9803" y="3538946"/>
            <a:ext cx="619397" cy="76635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RX</a:t>
            </a:r>
          </a:p>
          <a:p>
            <a:pPr algn="ctr"/>
            <a:r>
              <a:rPr lang="en-US" dirty="0" smtClean="0"/>
              <a:t>WX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4030980" y="3693523"/>
            <a:ext cx="933994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UDP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3733800" y="3769723"/>
            <a:ext cx="152400" cy="3048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600200" y="3729445"/>
            <a:ext cx="1895203" cy="381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@</a:t>
            </a:r>
            <a:r>
              <a:rPr lang="en-US" sz="1400" dirty="0" err="1" smtClean="0"/>
              <a:t>IntEthDMPPClient</a:t>
            </a:r>
            <a:endParaRPr lang="en-US" sz="1400" dirty="0"/>
          </a:p>
        </p:txBody>
      </p:sp>
      <p:cxnSp>
        <p:nvCxnSpPr>
          <p:cNvPr id="20" name="Straight Connector 19"/>
          <p:cNvCxnSpPr>
            <a:stCxn id="6" idx="3"/>
            <a:endCxn id="18" idx="1"/>
          </p:cNvCxnSpPr>
          <p:nvPr/>
        </p:nvCxnSpPr>
        <p:spPr>
          <a:xfrm flipV="1">
            <a:off x="1219200" y="3919945"/>
            <a:ext cx="381000" cy="217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3505200" y="3917767"/>
            <a:ext cx="228600" cy="217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269774" y="3048000"/>
            <a:ext cx="3264626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Do-more 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162800" y="3521528"/>
            <a:ext cx="1295399" cy="80227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Memory Blocks </a:t>
            </a:r>
          </a:p>
          <a:p>
            <a:pPr algn="ctr"/>
            <a:r>
              <a:rPr lang="en-US" sz="1600" dirty="0" smtClean="0"/>
              <a:t>(no Heap)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5117374" y="3769723"/>
            <a:ext cx="152400" cy="3048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519055" y="3729445"/>
            <a:ext cx="1249095" cy="381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DMPP Server</a:t>
            </a:r>
            <a:endParaRPr lang="en-US" sz="1400" dirty="0"/>
          </a:p>
        </p:txBody>
      </p:sp>
      <p:cxnSp>
        <p:nvCxnSpPr>
          <p:cNvPr id="28" name="Straight Connector 27"/>
          <p:cNvCxnSpPr>
            <a:stCxn id="27" idx="3"/>
            <a:endCxn id="8" idx="1"/>
          </p:cNvCxnSpPr>
          <p:nvPr/>
        </p:nvCxnSpPr>
        <p:spPr>
          <a:xfrm>
            <a:off x="6768150" y="3919945"/>
            <a:ext cx="394650" cy="2721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295900" y="3917767"/>
            <a:ext cx="228600" cy="217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903090" y="2684026"/>
            <a:ext cx="2449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Do-more Peer-to-peer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627490" y="2666915"/>
            <a:ext cx="2449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Do-more Peer-to-peer</a:t>
            </a:r>
            <a:endParaRPr lang="en-US" dirty="0"/>
          </a:p>
        </p:txBody>
      </p:sp>
      <p:pic>
        <p:nvPicPr>
          <p:cNvPr id="19" name="Try It" descr="C:\Users\Greg\Documents\My Received Files\Try It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5215739"/>
            <a:ext cx="311467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845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2" grpId="0" animBg="1"/>
      <p:bldP spid="18" grpId="0" animBg="1"/>
      <p:bldP spid="24" grpId="0" animBg="1"/>
      <p:bldP spid="8" grpId="0" animBg="1"/>
      <p:bldP spid="26" grpId="0" animBg="1"/>
      <p:bldP spid="27" grpId="0" animBg="1"/>
      <p:bldP spid="36" grpId="0"/>
      <p:bldP spid="3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31750" cap="rnd">
          <a:solidFill>
            <a:srgbClr val="FF0000"/>
          </a:solidFill>
          <a:headEnd type="none"/>
          <a:tailEnd type="arrow"/>
        </a:ln>
        <a:effectLst>
          <a:outerShdw blurRad="76200" dist="76200" dir="2700000" algn="ctr" rotWithShape="0">
            <a:schemeClr val="bg1">
              <a:lumMod val="50000"/>
            </a:schemeClr>
          </a:outerShdw>
        </a:effectLst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247483</TotalTime>
  <Words>230</Words>
  <Application>Microsoft Office PowerPoint</Application>
  <PresentationFormat>On-screen Show (4:3)</PresentationFormat>
  <Paragraphs>58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Do-more Technical Training</vt:lpstr>
      <vt:lpstr>Communications – Do-more </vt:lpstr>
      <vt:lpstr>Communications – Do-more </vt:lpstr>
      <vt:lpstr>Communications – Do-more </vt:lpstr>
      <vt:lpstr>Communications – Do-more </vt:lpstr>
      <vt:lpstr>Communications – Do-more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1956</cp:revision>
  <dcterms:created xsi:type="dcterms:W3CDTF">2014-08-20T17:24:46Z</dcterms:created>
  <dcterms:modified xsi:type="dcterms:W3CDTF">2016-05-19T13:23:59Z</dcterms:modified>
</cp:coreProperties>
</file>