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82" r:id="rId3"/>
    <p:sldId id="283" r:id="rId4"/>
    <p:sldId id="284" r:id="rId5"/>
    <p:sldId id="281" r:id="rId6"/>
    <p:sldId id="2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8000"/>
    <a:srgbClr val="FA9106"/>
    <a:srgbClr val="FFCCFF"/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86" autoAdjust="0"/>
    <p:restoredTop sz="95733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Connecting C-more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Connecting C-more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/>
          </a:bodyPr>
          <a:lstStyle/>
          <a:p>
            <a:r>
              <a:rPr lang="en-US" dirty="0"/>
              <a:t>Two easy ways:</a:t>
            </a:r>
          </a:p>
          <a:p>
            <a:pPr lvl="1"/>
            <a:r>
              <a:rPr lang="en-US" dirty="0"/>
              <a:t>Create TAGs manually</a:t>
            </a:r>
          </a:p>
          <a:p>
            <a:pPr lvl="2"/>
            <a:r>
              <a:rPr lang="en-US" dirty="0"/>
              <a:t>…in C-more Programming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Create TAGs automatically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…by importing an exported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Element Documentation file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from Do-more Designer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1506" name="PIC: C-more_Do-mo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579090"/>
            <a:ext cx="3413062" cy="437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578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Connecting C-more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77500" lnSpcReduction="20000"/>
          </a:bodyPr>
          <a:lstStyle/>
          <a:p>
            <a:r>
              <a:rPr lang="en-US" dirty="0"/>
              <a:t>Create TAGs Manually: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Start C-more Programming Software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Press </a:t>
            </a:r>
            <a:r>
              <a:rPr lang="en-US" i="1" dirty="0">
                <a:sym typeface="Wingdings" panose="05000000000000000000" pitchFamily="2" charset="2"/>
              </a:rPr>
              <a:t>&lt;Start a Project&gt;</a:t>
            </a:r>
            <a:r>
              <a:rPr lang="en-US" dirty="0">
                <a:sym typeface="Wingdings" panose="05000000000000000000" pitchFamily="2" charset="2"/>
              </a:rPr>
              <a:t> button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Enter Project Name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Select panel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Select Do-more Protocol</a:t>
            </a:r>
          </a:p>
          <a:p>
            <a:pPr marL="1191006" lvl="2" indent="-514350"/>
            <a:r>
              <a:rPr lang="en-US" i="1" dirty="0" err="1">
                <a:sym typeface="Wingdings" panose="05000000000000000000" pitchFamily="2" charset="2"/>
              </a:rPr>
              <a:t>AutomationDirect</a:t>
            </a:r>
            <a:r>
              <a:rPr lang="en-US" i="1" dirty="0">
                <a:sym typeface="Wingdings" panose="05000000000000000000" pitchFamily="2" charset="2"/>
              </a:rPr>
              <a:t> </a:t>
            </a:r>
            <a:br>
              <a:rPr lang="en-US" i="1" dirty="0">
                <a:sym typeface="Wingdings" panose="05000000000000000000" pitchFamily="2" charset="2"/>
              </a:rPr>
            </a:br>
            <a:r>
              <a:rPr lang="en-US" i="1" dirty="0">
                <a:sym typeface="Wingdings" panose="05000000000000000000" pitchFamily="2" charset="2"/>
              </a:rPr>
              <a:t>Do-more Ethernet</a:t>
            </a:r>
          </a:p>
          <a:p>
            <a:pPr marL="1191006" lvl="2" indent="-514350"/>
            <a:r>
              <a:rPr lang="en-US" i="1" dirty="0" err="1">
                <a:sym typeface="Wingdings" panose="05000000000000000000" pitchFamily="2" charset="2"/>
              </a:rPr>
              <a:t>AutomationDirect</a:t>
            </a:r>
            <a:r>
              <a:rPr lang="en-US" i="1" dirty="0">
                <a:sym typeface="Wingdings" panose="05000000000000000000" pitchFamily="2" charset="2"/>
              </a:rPr>
              <a:t> </a:t>
            </a:r>
            <a:br>
              <a:rPr lang="en-US" i="1" dirty="0">
                <a:sym typeface="Wingdings" panose="05000000000000000000" pitchFamily="2" charset="2"/>
              </a:rPr>
            </a:br>
            <a:r>
              <a:rPr lang="en-US" i="1" dirty="0">
                <a:sym typeface="Wingdings" panose="05000000000000000000" pitchFamily="2" charset="2"/>
              </a:rPr>
              <a:t>Do-more Serial</a:t>
            </a:r>
          </a:p>
          <a:p>
            <a:pPr marL="1447038" lvl="3" indent="-514350"/>
            <a:r>
              <a:rPr lang="en-US" b="1" i="1" u="sng" dirty="0">
                <a:solidFill>
                  <a:srgbClr val="FF0000"/>
                </a:solidFill>
                <a:sym typeface="Wingdings" panose="05000000000000000000" pitchFamily="2" charset="2"/>
              </a:rPr>
              <a:t>NOTE</a:t>
            </a:r>
            <a:r>
              <a:rPr lang="en-US" i="1" dirty="0">
                <a:solidFill>
                  <a:srgbClr val="FF0000"/>
                </a:solidFill>
                <a:sym typeface="Wingdings" panose="05000000000000000000" pitchFamily="2" charset="2"/>
              </a:rPr>
              <a:t>: If this is picked make </a:t>
            </a:r>
            <a:br>
              <a:rPr lang="en-US" i="1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i="1" dirty="0">
                <a:solidFill>
                  <a:srgbClr val="FF0000"/>
                </a:solidFill>
                <a:sym typeface="Wingdings" panose="05000000000000000000" pitchFamily="2" charset="2"/>
              </a:rPr>
              <a:t>sure the Do-more port is set to </a:t>
            </a:r>
            <a:br>
              <a:rPr lang="en-US" i="1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US" i="1" dirty="0">
                <a:solidFill>
                  <a:srgbClr val="FF0000"/>
                </a:solidFill>
                <a:sym typeface="Wingdings" panose="05000000000000000000" pitchFamily="2" charset="2"/>
              </a:rPr>
              <a:t>“Do-more Programming”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Press </a:t>
            </a:r>
            <a:r>
              <a:rPr lang="en-US" i="1" dirty="0">
                <a:sym typeface="Wingdings" panose="05000000000000000000" pitchFamily="2" charset="2"/>
              </a:rPr>
              <a:t>&lt;OK&gt;</a:t>
            </a:r>
            <a:r>
              <a:rPr lang="en-US" dirty="0">
                <a:sym typeface="Wingdings" panose="05000000000000000000" pitchFamily="2" charset="2"/>
              </a:rPr>
              <a:t> button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Select </a:t>
            </a:r>
            <a:r>
              <a:rPr lang="en-US" i="1" dirty="0">
                <a:sym typeface="Wingdings" panose="05000000000000000000" pitchFamily="2" charset="2"/>
              </a:rPr>
              <a:t>Function</a:t>
            </a:r>
            <a:r>
              <a:rPr lang="en-US" dirty="0">
                <a:sym typeface="Wingdings" panose="05000000000000000000" pitchFamily="2" charset="2"/>
              </a:rPr>
              <a:t> tab, under </a:t>
            </a:r>
            <a:r>
              <a:rPr lang="en-US" i="1" dirty="0">
                <a:sym typeface="Wingdings" panose="05000000000000000000" pitchFamily="2" charset="2"/>
              </a:rPr>
              <a:t>Setup</a:t>
            </a:r>
            <a:r>
              <a:rPr lang="en-US" dirty="0">
                <a:sym typeface="Wingdings" panose="05000000000000000000" pitchFamily="2" charset="2"/>
              </a:rPr>
              <a:t>, double-click </a:t>
            </a:r>
            <a:r>
              <a:rPr lang="en-US" i="1" dirty="0">
                <a:sym typeface="Wingdings" panose="05000000000000000000" pitchFamily="2" charset="2"/>
              </a:rPr>
              <a:t>Panel Manager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Name Device, enter connection parameters (e.g. IP Address or Serial parameters) &amp; password (if needed)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Press </a:t>
            </a:r>
            <a:r>
              <a:rPr lang="en-US" i="1" dirty="0">
                <a:sym typeface="Wingdings" panose="05000000000000000000" pitchFamily="2" charset="2"/>
              </a:rPr>
              <a:t>&lt;OK&gt;</a:t>
            </a:r>
            <a:r>
              <a:rPr lang="en-US" dirty="0">
                <a:sym typeface="Wingdings" panose="05000000000000000000" pitchFamily="2" charset="2"/>
              </a:rPr>
              <a:t> button</a:t>
            </a:r>
          </a:p>
          <a:p>
            <a:pPr marL="925830" lvl="1" indent="-514350">
              <a:buFont typeface="+mj-lt"/>
              <a:buAutoNum type="arabicPeriod"/>
            </a:pP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22530" name="PIC: C-more_Pro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88719"/>
            <a:ext cx="6210300" cy="371452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</p:pic>
      <p:sp>
        <p:nvSpPr>
          <p:cNvPr id="3" name="ARW: Start_Project"/>
          <p:cNvSpPr/>
          <p:nvPr/>
        </p:nvSpPr>
        <p:spPr>
          <a:xfrm>
            <a:off x="1219200" y="3352800"/>
            <a:ext cx="381000" cy="609600"/>
          </a:xfrm>
          <a:prstGeom prst="upArrow">
            <a:avLst/>
          </a:prstGeom>
          <a:solidFill>
            <a:srgbClr val="00B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1" name="PIC: Step_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838" y="2847536"/>
            <a:ext cx="4016273" cy="3681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ARW: Project_Name"/>
          <p:cNvSpPr/>
          <p:nvPr/>
        </p:nvSpPr>
        <p:spPr>
          <a:xfrm rot="5400000">
            <a:off x="5829300" y="3657600"/>
            <a:ext cx="381000" cy="609600"/>
          </a:xfrm>
          <a:prstGeom prst="upArrow">
            <a:avLst/>
          </a:prstGeom>
          <a:solidFill>
            <a:srgbClr val="00B05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2" name="PIC: Select_P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81200"/>
            <a:ext cx="2590800" cy="25336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705600" y="3629025"/>
            <a:ext cx="1066800" cy="228600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534" name="PIC: Panel_Manage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022156"/>
            <a:ext cx="4757737" cy="3277946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ounded Rectangle 15"/>
          <p:cNvSpPr/>
          <p:nvPr/>
        </p:nvSpPr>
        <p:spPr>
          <a:xfrm>
            <a:off x="4267200" y="2714625"/>
            <a:ext cx="728639" cy="207818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5257800" y="2545839"/>
            <a:ext cx="2057400" cy="1613922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62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37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0.00047 L -0.03055 0.0081 C -0.03732 0.00995 -0.04062 0.01296 -0.04062 0.01574 C -0.04062 0.01921 -0.03732 0.02176 -0.03055 0.02361 L -0.00034 0.03287 " pathEditMode="relative" rAng="5400000" ptsTypes="AAAAA">
                                      <p:cBhvr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4" y="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7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0.03241 L -0.03489 0.0412 C -0.0427 0.04305 -0.04618 0.04583 -0.04618 0.04884 C -0.04618 0.05231 -0.0427 0.05486 -0.03489 0.05694 L -0.00034 0.0662 " pathEditMode="relative" rAng="5400000" ptsTypes="AAAAA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1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601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162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41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41"/>
                            </p:stCondLst>
                            <p:childTnLst>
                              <p:par>
                                <p:cTn id="9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241"/>
                            </p:stCondLst>
                            <p:childTnLst>
                              <p:par>
                                <p:cTn id="11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741"/>
                            </p:stCondLst>
                            <p:childTnLst>
                              <p:par>
                                <p:cTn id="1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3" grpId="0" animBg="1"/>
      <p:bldP spid="3" grpId="1" animBg="1"/>
      <p:bldP spid="9" grpId="0" animBg="1"/>
      <p:bldP spid="9" grpId="2" animBg="1"/>
      <p:bldP spid="9" grpId="3" animBg="1"/>
      <p:bldP spid="9" grpId="4" animBg="1"/>
      <p:bldP spid="4" grpId="0" animBg="1"/>
      <p:bldP spid="4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Connecting C-more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/>
              <a:t>Create TAGs Manually:</a:t>
            </a:r>
          </a:p>
          <a:p>
            <a:pPr marL="925830" lvl="1" indent="-514350">
              <a:buFont typeface="+mj-lt"/>
              <a:buAutoNum type="arabicPeriod" startAt="10"/>
            </a:pPr>
            <a:r>
              <a:rPr lang="en-US" dirty="0">
                <a:sym typeface="Wingdings" panose="05000000000000000000" pitchFamily="2" charset="2"/>
              </a:rPr>
              <a:t>On </a:t>
            </a:r>
            <a:r>
              <a:rPr lang="en-US" i="1" dirty="0">
                <a:sym typeface="Wingdings" panose="05000000000000000000" pitchFamily="2" charset="2"/>
              </a:rPr>
              <a:t>Function </a:t>
            </a:r>
            <a:r>
              <a:rPr lang="en-US" dirty="0">
                <a:sym typeface="Wingdings" panose="05000000000000000000" pitchFamily="2" charset="2"/>
              </a:rPr>
              <a:t>tab, under </a:t>
            </a:r>
            <a:r>
              <a:rPr lang="en-US" i="1" dirty="0">
                <a:sym typeface="Wingdings" panose="05000000000000000000" pitchFamily="2" charset="2"/>
              </a:rPr>
              <a:t>Setup</a:t>
            </a:r>
            <a:r>
              <a:rPr lang="en-US" dirty="0">
                <a:sym typeface="Wingdings" panose="05000000000000000000" pitchFamily="2" charset="2"/>
              </a:rPr>
              <a:t>, double-click </a:t>
            </a:r>
            <a:r>
              <a:rPr lang="en-US" i="1" dirty="0">
                <a:sym typeface="Wingdings" panose="05000000000000000000" pitchFamily="2" charset="2"/>
              </a:rPr>
              <a:t>Touch Panel Network</a:t>
            </a:r>
            <a:endParaRPr lang="en-US" dirty="0">
              <a:sym typeface="Wingdings" panose="05000000000000000000" pitchFamily="2" charset="2"/>
            </a:endParaRPr>
          </a:p>
          <a:p>
            <a:pPr marL="925830" lvl="1" indent="-514350">
              <a:buFont typeface="+mj-lt"/>
              <a:buAutoNum type="arabicPeriod" startAt="10"/>
            </a:pPr>
            <a:r>
              <a:rPr lang="en-US" dirty="0">
                <a:sym typeface="Wingdings" panose="05000000000000000000" pitchFamily="2" charset="2"/>
              </a:rPr>
              <a:t>Select </a:t>
            </a:r>
            <a:r>
              <a:rPr lang="en-US" i="1" dirty="0">
                <a:sym typeface="Wingdings" panose="05000000000000000000" pitchFamily="2" charset="2"/>
              </a:rPr>
              <a:t>Ethernet Port</a:t>
            </a:r>
            <a:r>
              <a:rPr lang="en-US" dirty="0">
                <a:sym typeface="Wingdings" panose="05000000000000000000" pitchFamily="2" charset="2"/>
              </a:rPr>
              <a:t> tab &amp; enter desired parameters</a:t>
            </a:r>
            <a:endParaRPr lang="en-US" i="1" dirty="0">
              <a:sym typeface="Wingdings" panose="05000000000000000000" pitchFamily="2" charset="2"/>
            </a:endParaRPr>
          </a:p>
          <a:p>
            <a:pPr marL="925830" lvl="1" indent="-514350">
              <a:buFont typeface="+mj-lt"/>
              <a:buAutoNum type="arabicPeriod" startAt="10"/>
            </a:pPr>
            <a:r>
              <a:rPr lang="en-US" dirty="0">
                <a:sym typeface="Wingdings" panose="05000000000000000000" pitchFamily="2" charset="2"/>
              </a:rPr>
              <a:t>Select </a:t>
            </a:r>
            <a:r>
              <a:rPr lang="en-US" i="1" dirty="0">
                <a:sym typeface="Wingdings" panose="05000000000000000000" pitchFamily="2" charset="2"/>
              </a:rPr>
              <a:t>Database  Tag Name Database…</a:t>
            </a:r>
            <a:r>
              <a:rPr lang="en-US" dirty="0">
                <a:sym typeface="Wingdings" panose="05000000000000000000" pitchFamily="2" charset="2"/>
              </a:rPr>
              <a:t>, then the </a:t>
            </a:r>
            <a:r>
              <a:rPr lang="en-US" i="1" dirty="0">
                <a:sym typeface="Wingdings" panose="05000000000000000000" pitchFamily="2" charset="2"/>
              </a:rPr>
              <a:t>&lt;Add…&gt;</a:t>
            </a:r>
            <a:r>
              <a:rPr lang="en-US" dirty="0">
                <a:sym typeface="Wingdings" panose="05000000000000000000" pitchFamily="2" charset="2"/>
              </a:rPr>
              <a:t> button</a:t>
            </a:r>
          </a:p>
          <a:p>
            <a:pPr marL="925830" lvl="1" indent="-514350">
              <a:buFont typeface="+mj-lt"/>
              <a:buAutoNum type="arabicPeriod" startAt="10"/>
            </a:pPr>
            <a:r>
              <a:rPr lang="en-US" dirty="0">
                <a:sym typeface="Wingdings" panose="05000000000000000000" pitchFamily="2" charset="2"/>
              </a:rPr>
              <a:t>Enter </a:t>
            </a:r>
            <a:r>
              <a:rPr lang="en-US" i="1" dirty="0">
                <a:sym typeface="Wingdings" panose="05000000000000000000" pitchFamily="2" charset="2"/>
              </a:rPr>
              <a:t>Device Name, </a:t>
            </a:r>
            <a:r>
              <a:rPr lang="en-US" dirty="0">
                <a:sym typeface="Wingdings" panose="05000000000000000000" pitchFamily="2" charset="2"/>
              </a:rPr>
              <a:t>a </a:t>
            </a:r>
            <a:r>
              <a:rPr lang="en-US" i="1" dirty="0">
                <a:sym typeface="Wingdings" panose="05000000000000000000" pitchFamily="2" charset="2"/>
              </a:rPr>
              <a:t>Tag </a:t>
            </a:r>
            <a:br>
              <a:rPr lang="en-US" i="1" dirty="0">
                <a:sym typeface="Wingdings" panose="05000000000000000000" pitchFamily="2" charset="2"/>
              </a:rPr>
            </a:br>
            <a:r>
              <a:rPr lang="en-US" i="1" dirty="0">
                <a:sym typeface="Wingdings" panose="05000000000000000000" pitchFamily="2" charset="2"/>
              </a:rPr>
              <a:t>Name</a:t>
            </a:r>
            <a:r>
              <a:rPr lang="en-US" dirty="0">
                <a:sym typeface="Wingdings" panose="05000000000000000000" pitchFamily="2" charset="2"/>
              </a:rPr>
              <a:t>, a </a:t>
            </a:r>
            <a:r>
              <a:rPr lang="en-US" i="1" dirty="0">
                <a:sym typeface="Wingdings" panose="05000000000000000000" pitchFamily="2" charset="2"/>
              </a:rPr>
              <a:t>Tag Data Type</a:t>
            </a:r>
            <a:r>
              <a:rPr lang="en-US" dirty="0">
                <a:sym typeface="Wingdings" panose="05000000000000000000" pitchFamily="2" charset="2"/>
              </a:rPr>
              <a:t>, then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select the </a:t>
            </a:r>
            <a:r>
              <a:rPr lang="en-US" i="1" dirty="0">
                <a:sym typeface="Wingdings" panose="05000000000000000000" pitchFamily="2" charset="2"/>
              </a:rPr>
              <a:t>Memory Type</a:t>
            </a:r>
            <a:r>
              <a:rPr lang="en-US" dirty="0">
                <a:sym typeface="Wingdings" panose="05000000000000000000" pitchFamily="2" charset="2"/>
              </a:rPr>
              <a:t> &amp;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i="1" dirty="0">
                <a:sym typeface="Wingdings" panose="05000000000000000000" pitchFamily="2" charset="2"/>
              </a:rPr>
              <a:t>Address</a:t>
            </a:r>
            <a:r>
              <a:rPr lang="en-US" dirty="0">
                <a:sym typeface="Wingdings" panose="05000000000000000000" pitchFamily="2" charset="2"/>
              </a:rPr>
              <a:t> in the Do-more from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the pull-down menus</a:t>
            </a:r>
          </a:p>
          <a:p>
            <a:pPr marL="925830" lvl="1" indent="-514350">
              <a:buFont typeface="+mj-lt"/>
              <a:buAutoNum type="arabicPeriod" startAt="10"/>
            </a:pPr>
            <a:r>
              <a:rPr lang="en-US" dirty="0">
                <a:sym typeface="Wingdings" panose="05000000000000000000" pitchFamily="2" charset="2"/>
              </a:rPr>
              <a:t>Enter all desired TAGs…</a:t>
            </a:r>
          </a:p>
          <a:p>
            <a:pPr marL="925830" lvl="1" indent="-514350">
              <a:buFont typeface="+mj-lt"/>
              <a:buAutoNum type="arabicPeriod" startAt="10"/>
            </a:pPr>
            <a:r>
              <a:rPr lang="en-US" dirty="0">
                <a:sym typeface="Wingdings" panose="05000000000000000000" pitchFamily="2" charset="2"/>
              </a:rPr>
              <a:t>Press </a:t>
            </a:r>
            <a:r>
              <a:rPr lang="en-US" i="1" dirty="0">
                <a:sym typeface="Wingdings" panose="05000000000000000000" pitchFamily="2" charset="2"/>
              </a:rPr>
              <a:t>&lt;OK&gt;</a:t>
            </a:r>
            <a:r>
              <a:rPr lang="en-US" dirty="0">
                <a:sym typeface="Wingdings" panose="05000000000000000000" pitchFamily="2" charset="2"/>
              </a:rPr>
              <a:t>, then </a:t>
            </a:r>
            <a:r>
              <a:rPr lang="en-US" i="1" dirty="0">
                <a:sym typeface="Wingdings" panose="05000000000000000000" pitchFamily="2" charset="2"/>
              </a:rPr>
              <a:t>&lt;Close&gt;</a:t>
            </a:r>
            <a:endParaRPr lang="en-US" dirty="0">
              <a:sym typeface="Wingdings" panose="05000000000000000000" pitchFamily="2" charset="2"/>
            </a:endParaRPr>
          </a:p>
          <a:p>
            <a:pPr marL="925830" lvl="1" indent="-514350">
              <a:buFont typeface="+mj-lt"/>
              <a:buAutoNum type="arabicPeriod" startAt="10"/>
            </a:pPr>
            <a:r>
              <a:rPr lang="en-US" dirty="0">
                <a:sym typeface="Wingdings" panose="05000000000000000000" pitchFamily="2" charset="2"/>
              </a:rPr>
              <a:t>Save Project &amp; Send it to the 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panel</a:t>
            </a:r>
          </a:p>
        </p:txBody>
      </p:sp>
      <p:pic>
        <p:nvPicPr>
          <p:cNvPr id="23555" name="PIC: Touch_Panel_Ne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547938"/>
            <a:ext cx="2352675" cy="3019425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8" name="Rounded Rectangle 17"/>
          <p:cNvSpPr/>
          <p:nvPr/>
        </p:nvSpPr>
        <p:spPr>
          <a:xfrm>
            <a:off x="6483706" y="5124450"/>
            <a:ext cx="1419911" cy="228600"/>
          </a:xfrm>
          <a:prstGeom prst="round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556" name="PIC: Ethernet_Por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86200"/>
            <a:ext cx="4562475" cy="222885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3557" name="PIC: Tag_Name_Ad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3579216"/>
            <a:ext cx="3358923" cy="2842817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: Send_Projec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514" y="4864894"/>
            <a:ext cx="3101011" cy="519112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515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61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61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1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41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Connecting C-more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 fontScale="92500" lnSpcReduction="20000"/>
          </a:bodyPr>
          <a:lstStyle/>
          <a:p>
            <a:r>
              <a:rPr lang="en-US" dirty="0"/>
              <a:t>Use Do-more’s exported Element Documentation file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In Do-more Designer (that has a documented project) select </a:t>
            </a:r>
            <a:r>
              <a:rPr lang="en-US" i="1" dirty="0">
                <a:sym typeface="Wingdings" panose="05000000000000000000" pitchFamily="2" charset="2"/>
              </a:rPr>
              <a:t>File  Export  Element  Documentation</a:t>
            </a:r>
            <a:endParaRPr lang="en-US" dirty="0">
              <a:sym typeface="Wingdings" panose="05000000000000000000" pitchFamily="2" charset="2"/>
            </a:endParaRP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Choose the C-more Format desired:</a:t>
            </a:r>
          </a:p>
          <a:p>
            <a:pPr marL="1191006" lvl="2" indent="-514350">
              <a:buFont typeface="+mj-lt"/>
              <a:buAutoNum type="alphaLcPeriod"/>
            </a:pPr>
            <a:r>
              <a:rPr lang="en-US" dirty="0">
                <a:sym typeface="Wingdings" panose="05000000000000000000" pitchFamily="2" charset="2"/>
              </a:rPr>
              <a:t>Tag Name (Nickname), Value Type, Element, Block Type, Block Name</a:t>
            </a:r>
          </a:p>
          <a:p>
            <a:pPr marL="1191006" lvl="2" indent="-514350">
              <a:buFont typeface="+mj-lt"/>
              <a:buAutoNum type="alphaLcPeriod"/>
            </a:pPr>
            <a:r>
              <a:rPr lang="en-US" dirty="0">
                <a:sym typeface="Wingdings" panose="05000000000000000000" pitchFamily="2" charset="2"/>
              </a:rPr>
              <a:t>… PLUS All Used Elements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Name file &amp; press </a:t>
            </a:r>
            <a:r>
              <a:rPr lang="en-US" i="1" dirty="0">
                <a:sym typeface="Wingdings" panose="05000000000000000000" pitchFamily="2" charset="2"/>
              </a:rPr>
              <a:t>&lt;Save&gt;</a:t>
            </a:r>
            <a:r>
              <a:rPr lang="en-US" dirty="0">
                <a:sym typeface="Wingdings" panose="05000000000000000000" pitchFamily="2" charset="2"/>
              </a:rPr>
              <a:t> button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In C-more Programming, select </a:t>
            </a:r>
            <a:r>
              <a:rPr lang="en-US" i="1" dirty="0">
                <a:sym typeface="Wingdings" panose="05000000000000000000" pitchFamily="2" charset="2"/>
              </a:rPr>
              <a:t>File  Import  Tag Name Database…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Check </a:t>
            </a:r>
            <a:r>
              <a:rPr lang="en-US" i="1" dirty="0">
                <a:sym typeface="Wingdings" panose="05000000000000000000" pitchFamily="2" charset="2"/>
              </a:rPr>
              <a:t>“From Do-more”</a:t>
            </a:r>
            <a:r>
              <a:rPr lang="en-US" dirty="0">
                <a:sym typeface="Wingdings" panose="05000000000000000000" pitchFamily="2" charset="2"/>
              </a:rPr>
              <a:t>, select </a:t>
            </a:r>
            <a:r>
              <a:rPr lang="en-US" i="1" dirty="0">
                <a:sym typeface="Wingdings" panose="05000000000000000000" pitchFamily="2" charset="2"/>
              </a:rPr>
              <a:t>File Path</a:t>
            </a:r>
            <a:r>
              <a:rPr lang="en-US" dirty="0">
                <a:sym typeface="Wingdings" panose="05000000000000000000" pitchFamily="2" charset="2"/>
              </a:rPr>
              <a:t> &amp; </a:t>
            </a:r>
            <a:r>
              <a:rPr lang="en-US" i="1" dirty="0">
                <a:sym typeface="Wingdings" panose="05000000000000000000" pitchFamily="2" charset="2"/>
              </a:rPr>
              <a:t>Device</a:t>
            </a:r>
            <a:r>
              <a:rPr lang="en-US" dirty="0">
                <a:sym typeface="Wingdings" panose="05000000000000000000" pitchFamily="2" charset="2"/>
              </a:rPr>
              <a:t>, then press the </a:t>
            </a:r>
            <a:r>
              <a:rPr lang="en-US" i="1" dirty="0">
                <a:sym typeface="Wingdings" panose="05000000000000000000" pitchFamily="2" charset="2"/>
              </a:rPr>
              <a:t>&lt;Import&gt;</a:t>
            </a:r>
            <a:r>
              <a:rPr lang="en-US" dirty="0">
                <a:sym typeface="Wingdings" panose="05000000000000000000" pitchFamily="2" charset="2"/>
              </a:rPr>
              <a:t> button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pPr lvl="1"/>
            <a:endParaRPr lang="en-US" dirty="0"/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33" name="PIC: Export_CMo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962400"/>
            <a:ext cx="2447925" cy="21717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4" name="PIC: Cmore_Impor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361" y="2057400"/>
            <a:ext cx="6584839" cy="2649430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1492361" y="2314575"/>
            <a:ext cx="609600" cy="304800"/>
          </a:xfrm>
          <a:prstGeom prst="righ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5400000">
            <a:off x="5381625" y="2438400"/>
            <a:ext cx="609600" cy="304800"/>
          </a:xfrm>
          <a:prstGeom prst="righ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6200000">
            <a:off x="4299005" y="3429000"/>
            <a:ext cx="609600" cy="304800"/>
          </a:xfrm>
          <a:prstGeom prst="righ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 rot="16200000">
            <a:off x="6019800" y="4724400"/>
            <a:ext cx="609600" cy="304800"/>
          </a:xfrm>
          <a:prstGeom prst="righ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778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6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81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21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821"/>
                            </p:stCondLst>
                            <p:childTnLst>
                              <p:par>
                                <p:cTn id="5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321"/>
                            </p:stCondLst>
                            <p:childTnLst>
                              <p:par>
                                <p:cTn id="5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821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321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6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Connecting C-more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</p:spPr>
        <p:txBody>
          <a:bodyPr numCol="1">
            <a:normAutofit/>
          </a:bodyPr>
          <a:lstStyle/>
          <a:p>
            <a:r>
              <a:rPr lang="en-US" dirty="0"/>
              <a:t>Limitations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No Heap Items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No user-created Memory Blocks</a:t>
            </a:r>
          </a:p>
          <a:p>
            <a:pPr lvl="1"/>
            <a:endParaRPr lang="en-US" dirty="0"/>
          </a:p>
        </p:txBody>
      </p:sp>
      <p:pic>
        <p:nvPicPr>
          <p:cNvPr id="24578" name="PIC: Mem_Cf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355" y="3055191"/>
            <a:ext cx="5137245" cy="3538538"/>
          </a:xfrm>
          <a:prstGeom prst="rect">
            <a:avLst/>
          </a:prstGeom>
          <a:noFill/>
          <a:ln>
            <a:noFill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619" name="PIC: X" descr="C:\Users\Greg\AppData\Local\Microsoft\Windows\Temporary Internet Files\Content.IE5\92F37IVZ\large-cancel-close-button-33.3-10442[1]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912" y="5228411"/>
            <a:ext cx="1099155" cy="109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30" name="PIC: Check" descr="C:\Users\Greg\AppData\Local\Microsoft\Windows\Temporary Internet Files\Content.IE5\H7GRTGLH\PngThumb-ok-button-4308[1]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092" y="3732565"/>
            <a:ext cx="1101975" cy="110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632" name="PIC: !" descr="C:\Users\Greg\AppData\Local\Microsoft\Windows\Temporary Internet Files\Content.IE5\92F37IVZ\warning-icon[1]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4889" y="3668167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8047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92075" cap="rnd">
          <a:solidFill>
            <a:srgbClr val="FF0000"/>
          </a:solidFill>
          <a:headEnd type="oval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243115</TotalTime>
  <Words>201</Words>
  <Application>Microsoft Office PowerPoint</Application>
  <PresentationFormat>On-screen Show (4:3)</PresentationFormat>
  <Paragraphs>51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Urban</vt:lpstr>
      <vt:lpstr>Do-more Technical Training</vt:lpstr>
      <vt:lpstr>Connecting C-more</vt:lpstr>
      <vt:lpstr>Connecting C-more</vt:lpstr>
      <vt:lpstr>Connecting C-more</vt:lpstr>
      <vt:lpstr>Connecting C-more</vt:lpstr>
      <vt:lpstr>Connecting C-more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1755</cp:revision>
  <dcterms:created xsi:type="dcterms:W3CDTF">2014-08-20T17:24:46Z</dcterms:created>
  <dcterms:modified xsi:type="dcterms:W3CDTF">2016-05-18T21:05:30Z</dcterms:modified>
</cp:coreProperties>
</file>