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>
        <p:scale>
          <a:sx n="109" d="100"/>
          <a:sy n="109" d="100"/>
        </p:scale>
        <p:origin x="-13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</a:p>
          <a:p>
            <a:r>
              <a:rPr lang="en-US" sz="2000" dirty="0" smtClean="0"/>
              <a:t>(Device Configuration)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458200" cy="4798268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Device Configuration</a:t>
            </a:r>
          </a:p>
          <a:p>
            <a:pPr lvl="1"/>
            <a:r>
              <a:rPr lang="en-US" u="sng" dirty="0" smtClean="0"/>
              <a:t>Device Name</a:t>
            </a:r>
            <a:r>
              <a:rPr lang="en-US" dirty="0" smtClean="0"/>
              <a:t>: </a:t>
            </a:r>
            <a:r>
              <a:rPr lang="en-US" i="1" dirty="0" smtClean="0"/>
              <a:t>assigned name or name given to it in Module Configuration (cannot be changed here)</a:t>
            </a:r>
            <a:endParaRPr lang="en-US" dirty="0" smtClean="0"/>
          </a:p>
          <a:p>
            <a:pPr lvl="1"/>
            <a:r>
              <a:rPr lang="en-US" u="sng" dirty="0" smtClean="0"/>
              <a:t>Type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IntModTCPServer</a:t>
            </a:r>
            <a:endParaRPr lang="en-US" dirty="0" smtClean="0"/>
          </a:p>
          <a:p>
            <a:pPr lvl="2"/>
            <a:r>
              <a:rPr lang="en-US" dirty="0" err="1" smtClean="0"/>
              <a:t>IntEthernet</a:t>
            </a:r>
            <a:endParaRPr lang="en-US" dirty="0" smtClean="0"/>
          </a:p>
          <a:p>
            <a:pPr lvl="2"/>
            <a:r>
              <a:rPr lang="en-US" dirty="0" err="1" smtClean="0"/>
              <a:t>IntModTCPClient</a:t>
            </a:r>
            <a:endParaRPr lang="en-US" dirty="0" smtClean="0"/>
          </a:p>
          <a:p>
            <a:pPr lvl="2"/>
            <a:r>
              <a:rPr lang="en-US" dirty="0" err="1" smtClean="0"/>
              <a:t>IntSerial</a:t>
            </a:r>
            <a:endParaRPr lang="en-US" dirty="0" smtClean="0"/>
          </a:p>
          <a:p>
            <a:pPr lvl="2"/>
            <a:r>
              <a:rPr lang="en-US" dirty="0" err="1" smtClean="0"/>
              <a:t>LocalIOMaster</a:t>
            </a:r>
            <a:endParaRPr lang="en-US" dirty="0"/>
          </a:p>
          <a:p>
            <a:pPr lvl="2"/>
            <a:r>
              <a:rPr lang="en-US" dirty="0" err="1" smtClean="0"/>
              <a:t>DMLogger</a:t>
            </a:r>
            <a:endParaRPr lang="en-US" dirty="0" smtClean="0"/>
          </a:p>
          <a:p>
            <a:pPr lvl="2"/>
            <a:r>
              <a:rPr lang="en-US" dirty="0" smtClean="0"/>
              <a:t>User Log</a:t>
            </a:r>
          </a:p>
          <a:p>
            <a:pPr lvl="2"/>
            <a:r>
              <a:rPr lang="en-US" dirty="0" smtClean="0"/>
              <a:t>User Modbus TCP Client</a:t>
            </a:r>
          </a:p>
          <a:p>
            <a:pPr lvl="2"/>
            <a:r>
              <a:rPr lang="en-US" dirty="0" smtClean="0"/>
              <a:t>User SMTP Client (</a:t>
            </a:r>
            <a:r>
              <a:rPr lang="en-US" dirty="0" err="1" smtClean="0"/>
              <a:t>EMail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User TCP Client</a:t>
            </a:r>
          </a:p>
          <a:p>
            <a:pPr lvl="2"/>
            <a:r>
              <a:rPr lang="en-US" dirty="0" smtClean="0"/>
              <a:t>User TCP Server</a:t>
            </a:r>
          </a:p>
          <a:p>
            <a:pPr lvl="2"/>
            <a:r>
              <a:rPr lang="en-US" dirty="0" smtClean="0"/>
              <a:t>User UDP Connection</a:t>
            </a:r>
          </a:p>
          <a:p>
            <a:pPr lvl="2"/>
            <a:r>
              <a:rPr lang="en-US" i="1" dirty="0" smtClean="0"/>
              <a:t>Etc…</a:t>
            </a:r>
          </a:p>
          <a:p>
            <a:pPr lvl="1"/>
            <a:r>
              <a:rPr lang="en-US" u="sng" dirty="0" smtClean="0"/>
              <a:t>Configuration</a:t>
            </a:r>
            <a:r>
              <a:rPr lang="en-US" dirty="0" smtClean="0"/>
              <a:t>: </a:t>
            </a:r>
            <a:r>
              <a:rPr lang="en-US" i="1" dirty="0" smtClean="0"/>
              <a:t>summary of the configuration</a:t>
            </a:r>
            <a:endParaRPr lang="en-US" u="sng" dirty="0" smtClean="0"/>
          </a:p>
          <a:p>
            <a:pPr lvl="1"/>
            <a:r>
              <a:rPr lang="en-US" u="sng" dirty="0" smtClean="0"/>
              <a:t>Heap Item</a:t>
            </a:r>
            <a:r>
              <a:rPr lang="en-US" dirty="0" smtClean="0"/>
              <a:t>: </a:t>
            </a:r>
            <a:r>
              <a:rPr lang="en-US" i="1" dirty="0" smtClean="0"/>
              <a:t>name of the Heap Item for the given Device</a:t>
            </a:r>
            <a:endParaRPr lang="en-US" dirty="0" smtClean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7003"/>
            <a:ext cx="6142675" cy="423108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le 33"/>
          <p:cNvSpPr/>
          <p:nvPr/>
        </p:nvSpPr>
        <p:spPr>
          <a:xfrm>
            <a:off x="3089364" y="3158383"/>
            <a:ext cx="4114800" cy="1857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457200"/>
            <a:ext cx="8229600" cy="1066800"/>
          </a:xfrm>
        </p:spPr>
        <p:txBody>
          <a:bodyPr/>
          <a:lstStyle/>
          <a:p>
            <a:r>
              <a:rPr lang="en-US" dirty="0" smtClean="0"/>
              <a:t>CPU Configuration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688" y="1725086"/>
            <a:ext cx="1666667" cy="365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25088"/>
            <a:ext cx="1533525" cy="271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03" y="4400938"/>
            <a:ext cx="1360170" cy="162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43272"/>
            <a:ext cx="1900237" cy="337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371255" y="4267200"/>
            <a:ext cx="0" cy="304800"/>
          </a:xfrm>
          <a:prstGeom prst="line">
            <a:avLst/>
          </a:prstGeom>
          <a:ln w="317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06007" y="4267200"/>
            <a:ext cx="0" cy="304800"/>
          </a:xfrm>
          <a:prstGeom prst="line">
            <a:avLst/>
          </a:prstGeom>
          <a:ln w="317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49" y="5142480"/>
            <a:ext cx="1213485" cy="94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95924" y="2174788"/>
            <a:ext cx="1626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white"/>
                </a:solidFill>
              </a:rPr>
              <a:t>Driver Interface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834" y="1437613"/>
            <a:ext cx="98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DEVICE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4688" y="5503154"/>
            <a:ext cx="1406050" cy="52322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Instruction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Interface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20738" y="4800600"/>
            <a:ext cx="836862" cy="702554"/>
          </a:xfrm>
          <a:prstGeom prst="straightConnector1">
            <a:avLst/>
          </a:prstGeom>
          <a:ln w="50800" cap="rnd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91832" y="5301327"/>
            <a:ext cx="1406050" cy="52322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Memory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Interface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666734" y="4598773"/>
            <a:ext cx="210066" cy="702554"/>
          </a:xfrm>
          <a:prstGeom prst="straightConnector1">
            <a:avLst/>
          </a:prstGeom>
          <a:ln w="50800" cap="rnd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06003" y="828123"/>
            <a:ext cx="1559358" cy="73866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Manual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Configuration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Interface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876800" y="1566787"/>
            <a:ext cx="215495" cy="674124"/>
          </a:xfrm>
          <a:prstGeom prst="straightConnector1">
            <a:avLst/>
          </a:prstGeom>
          <a:ln w="50800" cap="rnd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17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4" grpId="0"/>
      <p:bldP spid="14" grpId="1"/>
      <p:bldP spid="15" grpId="0" animBg="1"/>
      <p:bldP spid="15" grpId="1" animBg="1"/>
      <p:bldP spid="19" grpId="0" animBg="1"/>
      <p:bldP spid="19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110030</TotalTime>
  <Words>170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Do-more Technical Training</vt:lpstr>
      <vt:lpstr>System Configuration</vt:lpstr>
      <vt:lpstr>CPU Configuration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721</cp:revision>
  <dcterms:created xsi:type="dcterms:W3CDTF">2014-08-20T17:24:46Z</dcterms:created>
  <dcterms:modified xsi:type="dcterms:W3CDTF">2016-03-11T18:56:44Z</dcterms:modified>
</cp:coreProperties>
</file>