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64" r:id="rId3"/>
    <p:sldId id="281" r:id="rId4"/>
    <p:sldId id="282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733" autoAdjust="0"/>
  </p:normalViewPr>
  <p:slideViewPr>
    <p:cSldViewPr>
      <p:cViewPr>
        <p:scale>
          <a:sx n="109" d="100"/>
          <a:sy n="109" d="100"/>
        </p:scale>
        <p:origin x="-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Configure the H2-CTRIO2 as a Counter and Pulse Out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Write program using CTRUNVEL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Confirm it works by Data View &amp; Trend View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Power down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Move CTRIO2 to EBC100 rack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Power up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Configure Ethernet I/O for EBC100</a:t>
            </a:r>
          </a:p>
          <a:p>
            <a:pPr marL="228600" lvl="0" indent="-228600">
              <a:buFont typeface="Arial" charset="0"/>
              <a:buAutoNum type="arabicParenR"/>
            </a:pPr>
            <a:r>
              <a:rPr lang="en-US" baseline="0" dirty="0" smtClean="0"/>
              <a:t>Demonstrate the &lt;Assign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&gt;, noting no changes were made to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Configuration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Module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7602600" cy="28956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Module Name: </a:t>
            </a:r>
            <a:r>
              <a:rPr lang="en-US" i="1" dirty="0" smtClean="0"/>
              <a:t>assigned logical name (can be changed)</a:t>
            </a:r>
            <a:endParaRPr lang="en-US" dirty="0" smtClean="0"/>
          </a:p>
          <a:p>
            <a:r>
              <a:rPr lang="en-US" dirty="0" smtClean="0"/>
              <a:t>Type:</a:t>
            </a:r>
          </a:p>
          <a:p>
            <a:pPr lvl="1"/>
            <a:r>
              <a:rPr lang="en-US" dirty="0" smtClean="0"/>
              <a:t>CTRIO/CTRIO2</a:t>
            </a:r>
          </a:p>
          <a:p>
            <a:pPr lvl="1"/>
            <a:r>
              <a:rPr lang="en-US" dirty="0" smtClean="0"/>
              <a:t>ECOM/ECOM100</a:t>
            </a:r>
          </a:p>
          <a:p>
            <a:pPr lvl="1"/>
            <a:r>
              <a:rPr lang="en-US" dirty="0" smtClean="0"/>
              <a:t>ERM/ERM100</a:t>
            </a:r>
          </a:p>
          <a:p>
            <a:pPr lvl="1"/>
            <a:r>
              <a:rPr lang="en-US" dirty="0" smtClean="0"/>
              <a:t>F2-8AD4DA-x</a:t>
            </a:r>
          </a:p>
          <a:p>
            <a:pPr lvl="1"/>
            <a:r>
              <a:rPr lang="en-US" dirty="0" smtClean="0"/>
              <a:t>GS Drive</a:t>
            </a:r>
          </a:p>
          <a:p>
            <a:pPr lvl="1"/>
            <a:r>
              <a:rPr lang="en-US" dirty="0" smtClean="0"/>
              <a:t>SERIO/SERIO4</a:t>
            </a:r>
          </a:p>
          <a:p>
            <a:pPr lvl="1"/>
            <a:r>
              <a:rPr lang="en-US" dirty="0" smtClean="0"/>
              <a:t>Terminator Analog Output</a:t>
            </a:r>
          </a:p>
          <a:p>
            <a:r>
              <a:rPr lang="en-US" dirty="0" smtClean="0"/>
              <a:t>Location: </a:t>
            </a:r>
            <a:r>
              <a:rPr lang="en-US" i="1" dirty="0"/>
              <a:t>(</a:t>
            </a:r>
            <a:r>
              <a:rPr lang="en-US" i="1" dirty="0" smtClean="0"/>
              <a:t>I/O Master) -&gt; (Base) -&gt; (Slot) or “Disconnected”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0906"/>
            <a:ext cx="6400800" cy="198469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3352800" y="2590800"/>
            <a:ext cx="488027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“Disconnected”</a:t>
            </a:r>
            <a:endParaRPr lang="en-US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8872" indent="0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- Module is missing</a:t>
            </a:r>
          </a:p>
          <a:p>
            <a:pPr marL="118872" indent="0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- Module type is incorrect</a:t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If Module is being replaced, this could occur.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(1) Module goes bad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(2) Power down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(3) Remove bad Module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(4) Power up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“Disconnected”</a:t>
            </a:r>
          </a:p>
          <a:p>
            <a:pPr marL="118872" indent="0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- Allows Module configuration to be saved for replacement Module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Module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7602600" cy="4688730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CTRIO/CTRIO2</a:t>
            </a:r>
          </a:p>
          <a:p>
            <a:pPr lvl="1"/>
            <a:r>
              <a:rPr lang="en-US" dirty="0" smtClean="0"/>
              <a:t>ECOM/ECOM100</a:t>
            </a:r>
          </a:p>
          <a:p>
            <a:pPr lvl="1"/>
            <a:r>
              <a:rPr lang="en-US" dirty="0" smtClean="0"/>
              <a:t>ERM/ERM100</a:t>
            </a:r>
          </a:p>
          <a:p>
            <a:pPr lvl="1"/>
            <a:r>
              <a:rPr lang="en-US" dirty="0" smtClean="0"/>
              <a:t>F2-8AD4DA-x</a:t>
            </a:r>
          </a:p>
          <a:p>
            <a:pPr lvl="2"/>
            <a:r>
              <a:rPr lang="en-US" dirty="0" smtClean="0"/>
              <a:t>If 16-bit is chosen:</a:t>
            </a:r>
          </a:p>
          <a:p>
            <a:pPr lvl="3"/>
            <a:r>
              <a:rPr lang="en-US" dirty="0" smtClean="0"/>
              <a:t>Must use </a:t>
            </a:r>
            <a:r>
              <a:rPr lang="en-US" b="1" dirty="0" smtClean="0">
                <a:solidFill>
                  <a:srgbClr val="0070C0"/>
                </a:solidFill>
              </a:rPr>
              <a:t>WX0:U</a:t>
            </a:r>
          </a:p>
          <a:p>
            <a:pPr lvl="1"/>
            <a:r>
              <a:rPr lang="en-US" dirty="0" smtClean="0"/>
              <a:t>GS Drive</a:t>
            </a:r>
          </a:p>
          <a:p>
            <a:pPr lvl="1"/>
            <a:r>
              <a:rPr lang="en-US" dirty="0" smtClean="0"/>
              <a:t>SERIO/SERIO4</a:t>
            </a:r>
          </a:p>
          <a:p>
            <a:pPr lvl="1"/>
            <a:r>
              <a:rPr lang="en-US" dirty="0" smtClean="0"/>
              <a:t>Terminator Analog Output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247775" cy="15430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83828" y="2437582"/>
            <a:ext cx="1295400" cy="299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8" y="1943100"/>
            <a:ext cx="1828800" cy="25336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43100"/>
            <a:ext cx="4405313" cy="388864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06" y="2431051"/>
            <a:ext cx="4038600" cy="2743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83" y="2459353"/>
            <a:ext cx="4038600" cy="2743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29" y="1943100"/>
            <a:ext cx="4348997" cy="335053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622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2494412"/>
            <a:ext cx="4812679" cy="230618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81309"/>
            <a:ext cx="4938713" cy="201644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6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Module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7602600" cy="4688730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Edit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Module type </a:t>
            </a:r>
            <a:r>
              <a:rPr lang="en-US" dirty="0" err="1" smtClean="0"/>
              <a:t>config</a:t>
            </a:r>
            <a:r>
              <a:rPr lang="en-US" dirty="0" smtClean="0"/>
              <a:t> is pulled up</a:t>
            </a:r>
          </a:p>
          <a:p>
            <a:r>
              <a:rPr lang="en-US" dirty="0" smtClean="0"/>
              <a:t>Delete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Delete Disconnected</a:t>
            </a:r>
          </a:p>
          <a:p>
            <a:r>
              <a:rPr lang="en-US" dirty="0" smtClean="0"/>
              <a:t>Assign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Disconnect and kept</a:t>
            </a:r>
          </a:p>
          <a:p>
            <a:pPr lvl="1"/>
            <a:r>
              <a:rPr lang="en-US" dirty="0" smtClean="0"/>
              <a:t>Overwritten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247775" cy="15430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83828" y="2748914"/>
            <a:ext cx="1295400" cy="299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88182" y="3045005"/>
            <a:ext cx="1295400" cy="299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30" y="4188142"/>
            <a:ext cx="2933700" cy="16287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67" y="4188142"/>
            <a:ext cx="3171825" cy="16287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88182" y="3354167"/>
            <a:ext cx="1295400" cy="299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681654" y="3672023"/>
            <a:ext cx="1295400" cy="2990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39" y="4022764"/>
            <a:ext cx="2997162" cy="2733523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733074" y="6272721"/>
            <a:ext cx="973253" cy="2042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26254" y="6433830"/>
            <a:ext cx="664745" cy="2042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Module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7602600" cy="4688730"/>
          </a:xfrm>
        </p:spPr>
        <p:txBody>
          <a:bodyPr>
            <a:normAutofit/>
          </a:bodyPr>
          <a:lstStyle/>
          <a:p>
            <a:r>
              <a:rPr lang="en-US" dirty="0" smtClean="0"/>
              <a:t>Assign </a:t>
            </a:r>
            <a:r>
              <a:rPr lang="en-US" dirty="0" err="1" smtClean="0"/>
              <a:t>Config</a:t>
            </a:r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DL205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92214"/>
            <a:ext cx="4343400" cy="15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Digital 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38" y="2541383"/>
            <a:ext cx="510391" cy="14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igital 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64" y="2545840"/>
            <a:ext cx="510391" cy="14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62475"/>
            <a:ext cx="7315200" cy="16097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TRI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5" y="2544150"/>
            <a:ext cx="511238" cy="14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TRI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51" y="2544468"/>
            <a:ext cx="511238" cy="14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9" y="4604388"/>
            <a:ext cx="7286625" cy="15525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6" y="4595812"/>
            <a:ext cx="7286625" cy="15430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89354"/>
            <a:ext cx="4419600" cy="338778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34576"/>
            <a:ext cx="4081462" cy="140428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7" y="4586424"/>
            <a:ext cx="7315200" cy="15335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3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62 L 0.0309 0.16423 C 0.03698 0.20171 0.04618 0.22322 0.05555 0.22322 C 0.06649 0.22322 0.07517 0.20171 0.08125 0.16423 L 0.11041 -0.0016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110419</TotalTime>
  <Words>162</Words>
  <Application>Microsoft Office PowerPoint</Application>
  <PresentationFormat>On-screen Show (4:3)</PresentationFormat>
  <Paragraphs>55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Do-more Technical Training</vt:lpstr>
      <vt:lpstr>Module Configuration</vt:lpstr>
      <vt:lpstr>Module Configuration</vt:lpstr>
      <vt:lpstr>Module Configuration</vt:lpstr>
      <vt:lpstr>Module Configuration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724</cp:revision>
  <dcterms:created xsi:type="dcterms:W3CDTF">2014-08-20T17:24:46Z</dcterms:created>
  <dcterms:modified xsi:type="dcterms:W3CDTF">2016-05-17T19:28:48Z</dcterms:modified>
</cp:coreProperties>
</file>