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56" r:id="rId2"/>
    <p:sldId id="295" r:id="rId3"/>
    <p:sldId id="305" r:id="rId4"/>
    <p:sldId id="306" r:id="rId5"/>
    <p:sldId id="307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9106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7" autoAdjust="0"/>
    <p:restoredTop sz="95733" autoAdjust="0"/>
  </p:normalViewPr>
  <p:slideViewPr>
    <p:cSldViewPr>
      <p:cViewPr varScale="1">
        <p:scale>
          <a:sx n="115" d="100"/>
          <a:sy n="115" d="100"/>
        </p:scale>
        <p:origin x="-10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BRX </a:t>
            </a:r>
            <a:r>
              <a:rPr lang="en-US" dirty="0"/>
              <a:t>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Onboard Input Digital Filtering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Onboard Input Filters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BX10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6</a:t>
            </a:r>
            <a:r>
              <a:rPr lang="en-US" dirty="0" smtClean="0"/>
              <a:t> discrete IN (all high-speed)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Digitally filtered</a:t>
            </a:r>
          </a:p>
          <a:p>
            <a:pPr lvl="1"/>
            <a:r>
              <a:rPr lang="en-US" dirty="0" smtClean="0"/>
              <a:t>4 discrete OUT (2 high-speed)</a:t>
            </a:r>
          </a:p>
          <a:p>
            <a:pPr lvl="1"/>
            <a:r>
              <a:rPr lang="en-US" dirty="0" smtClean="0"/>
              <a:t>No analog IN</a:t>
            </a:r>
          </a:p>
          <a:p>
            <a:pPr lvl="1"/>
            <a:r>
              <a:rPr lang="en-US" dirty="0" smtClean="0"/>
              <a:t>No analog OUT</a:t>
            </a:r>
          </a:p>
          <a:p>
            <a:pPr lvl="1"/>
            <a:r>
              <a:rPr lang="en-US" dirty="0" smtClean="0"/>
              <a:t>No Ethernet port</a:t>
            </a:r>
          </a:p>
          <a:p>
            <a:r>
              <a:rPr lang="en-US" dirty="0" smtClean="0"/>
              <a:t>BX10E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6</a:t>
            </a:r>
            <a:r>
              <a:rPr lang="en-US" dirty="0" smtClean="0"/>
              <a:t> discrete IN (all high-speed)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Digitally filtered</a:t>
            </a:r>
          </a:p>
          <a:p>
            <a:pPr lvl="1"/>
            <a:r>
              <a:rPr lang="en-US" dirty="0" smtClean="0"/>
              <a:t>4 discrete OUT (2 high-speed)</a:t>
            </a:r>
          </a:p>
          <a:p>
            <a:pPr lvl="1"/>
            <a:r>
              <a:rPr lang="en-US" dirty="0" smtClean="0"/>
              <a:t>1 analog IN</a:t>
            </a:r>
          </a:p>
          <a:p>
            <a:pPr lvl="1"/>
            <a:r>
              <a:rPr lang="en-US" dirty="0" smtClean="0"/>
              <a:t>1 analog OUT</a:t>
            </a:r>
          </a:p>
          <a:p>
            <a:pPr lvl="1"/>
            <a:r>
              <a:rPr lang="en-US" dirty="0" smtClean="0"/>
              <a:t>Ethernet port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1680210" cy="2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69" y="3768025"/>
            <a:ext cx="1573530" cy="21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8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4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82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3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84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5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26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Onboard Input Filters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BX18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dirty="0" smtClean="0"/>
              <a:t> discrete IN (all high-speed)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Digitally filtered</a:t>
            </a:r>
          </a:p>
          <a:p>
            <a:pPr lvl="1"/>
            <a:r>
              <a:rPr lang="en-US" dirty="0" smtClean="0"/>
              <a:t>8 discrete OUT (4 high-speed)</a:t>
            </a:r>
          </a:p>
          <a:p>
            <a:pPr lvl="1"/>
            <a:r>
              <a:rPr lang="en-US" dirty="0" smtClean="0"/>
              <a:t>No analog IN</a:t>
            </a:r>
          </a:p>
          <a:p>
            <a:pPr lvl="1"/>
            <a:r>
              <a:rPr lang="en-US" dirty="0" smtClean="0"/>
              <a:t>No analog OUT</a:t>
            </a:r>
          </a:p>
          <a:p>
            <a:pPr lvl="1"/>
            <a:r>
              <a:rPr lang="en-US" dirty="0" smtClean="0"/>
              <a:t>No Ethernet port</a:t>
            </a:r>
          </a:p>
          <a:p>
            <a:r>
              <a:rPr lang="en-US" dirty="0" smtClean="0"/>
              <a:t>BX18E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dirty="0" smtClean="0"/>
              <a:t> discrete IN (all high-speed)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Digitally filtered</a:t>
            </a:r>
          </a:p>
          <a:p>
            <a:pPr lvl="1"/>
            <a:r>
              <a:rPr lang="en-US" dirty="0" smtClean="0"/>
              <a:t>8 discrete OUT (4 high-speed)</a:t>
            </a:r>
          </a:p>
          <a:p>
            <a:pPr lvl="1"/>
            <a:r>
              <a:rPr lang="en-US" dirty="0" smtClean="0"/>
              <a:t>1 analog IN</a:t>
            </a:r>
          </a:p>
          <a:p>
            <a:pPr lvl="1"/>
            <a:r>
              <a:rPr lang="en-US" dirty="0" smtClean="0"/>
              <a:t>1 analog OUT</a:t>
            </a:r>
          </a:p>
          <a:p>
            <a:pPr lvl="1"/>
            <a:r>
              <a:rPr lang="en-US" dirty="0" smtClean="0"/>
              <a:t>Ethernet port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72" y="1600201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495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6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2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23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4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65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46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Onboard Input Filters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BX36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20</a:t>
            </a:r>
            <a:r>
              <a:rPr lang="en-US" dirty="0" smtClean="0"/>
              <a:t> discrete IN (10 high-speed)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Digitally filtered</a:t>
            </a:r>
          </a:p>
          <a:p>
            <a:pPr lvl="1"/>
            <a:r>
              <a:rPr lang="en-US" dirty="0" smtClean="0"/>
              <a:t>16 discrete OUT (8 high-speed)</a:t>
            </a:r>
          </a:p>
          <a:p>
            <a:pPr lvl="1"/>
            <a:r>
              <a:rPr lang="en-US" dirty="0" smtClean="0"/>
              <a:t>No analog IN</a:t>
            </a:r>
          </a:p>
          <a:p>
            <a:pPr lvl="1"/>
            <a:r>
              <a:rPr lang="en-US" dirty="0" smtClean="0"/>
              <a:t>No analog OUT</a:t>
            </a:r>
          </a:p>
          <a:p>
            <a:pPr lvl="1"/>
            <a:r>
              <a:rPr lang="en-US" dirty="0" smtClean="0"/>
              <a:t>No Ethernet port</a:t>
            </a:r>
          </a:p>
          <a:p>
            <a:r>
              <a:rPr lang="en-US" dirty="0" smtClean="0"/>
              <a:t>BX36E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20</a:t>
            </a:r>
            <a:r>
              <a:rPr lang="en-US" dirty="0" smtClean="0"/>
              <a:t> discrete IN (10 high-speed)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Digitally filtered</a:t>
            </a:r>
          </a:p>
          <a:p>
            <a:pPr lvl="1"/>
            <a:r>
              <a:rPr lang="en-US" dirty="0" smtClean="0"/>
              <a:t>16 discrete OUT (8 high-speed)</a:t>
            </a:r>
          </a:p>
          <a:p>
            <a:pPr lvl="1"/>
            <a:r>
              <a:rPr lang="en-US" dirty="0" smtClean="0"/>
              <a:t>4 analog IN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analog OUT</a:t>
            </a:r>
          </a:p>
          <a:p>
            <a:pPr lvl="1"/>
            <a:r>
              <a:rPr lang="en-US" dirty="0" smtClean="0"/>
              <a:t>Ethernet port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385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56" y="3962400"/>
            <a:ext cx="31765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8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6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82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3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4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65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46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Onboard Input Filters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-SwitchBou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89" y="1447800"/>
            <a:ext cx="47910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-ElectricalNoi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908671" cy="36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-LowPassFil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957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Switch bounce</a:t>
            </a:r>
          </a:p>
          <a:p>
            <a:pPr lvl="1"/>
            <a:r>
              <a:rPr lang="en-US" dirty="0" smtClean="0"/>
              <a:t>Electrical noise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Low-pass filter</a:t>
            </a:r>
          </a:p>
          <a:p>
            <a:r>
              <a:rPr lang="en-US" dirty="0" smtClean="0"/>
              <a:t>Cleaner solution:</a:t>
            </a:r>
          </a:p>
          <a:p>
            <a:pPr lvl="1"/>
            <a:r>
              <a:rPr lang="en-US" dirty="0" smtClean="0"/>
              <a:t>Digital low-pass filter</a:t>
            </a:r>
          </a:p>
        </p:txBody>
      </p:sp>
    </p:spTree>
    <p:extLst>
      <p:ext uri="{BB962C8B-B14F-4D97-AF65-F5344CB8AC3E}">
        <p14:creationId xmlns:p14="http://schemas.microsoft.com/office/powerpoint/2010/main" val="2680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61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1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Onboard Input Filters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-Tim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362200"/>
            <a:ext cx="83629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-Uncove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362199"/>
            <a:ext cx="33147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-Uncov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362198"/>
            <a:ext cx="2466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-Uncover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599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Filtering</a:t>
            </a:r>
          </a:p>
          <a:p>
            <a:pPr lvl="1"/>
            <a:r>
              <a:rPr lang="en-US" dirty="0" smtClean="0"/>
              <a:t>Input state determined every clock tick</a:t>
            </a:r>
          </a:p>
          <a:p>
            <a:pPr lvl="1"/>
            <a:r>
              <a:rPr lang="en-US" dirty="0" smtClean="0"/>
              <a:t>System clock is 75MHz thus every 1/75MHz = 13.33ns</a:t>
            </a:r>
          </a:p>
          <a:p>
            <a:pPr lvl="1"/>
            <a:r>
              <a:rPr lang="en-US" dirty="0" smtClean="0"/>
              <a:t>Digital filtering is just a counter</a:t>
            </a:r>
          </a:p>
          <a:p>
            <a:pPr lvl="2"/>
            <a:r>
              <a:rPr lang="en-US" dirty="0" smtClean="0"/>
              <a:t>If the hardware circuitry sees the input as ON, counter increments by 1</a:t>
            </a:r>
          </a:p>
          <a:p>
            <a:pPr lvl="2"/>
            <a:r>
              <a:rPr lang="en-US" dirty="0" smtClean="0"/>
              <a:t>If the hardware circuitry sees the input as OFF, counter decrements by 1</a:t>
            </a:r>
          </a:p>
          <a:p>
            <a:pPr lvl="2"/>
            <a:r>
              <a:rPr lang="en-US" dirty="0" smtClean="0"/>
              <a:t>When counter reaches number of raw clock counts preset in filter value, the input is seen as ON</a:t>
            </a:r>
          </a:p>
        </p:txBody>
      </p:sp>
      <p:pic>
        <p:nvPicPr>
          <p:cNvPr id="12293" name="P-Filt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562600" cy="470862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-() 3 ways"/>
          <p:cNvSpPr/>
          <p:nvPr/>
        </p:nvSpPr>
        <p:spPr>
          <a:xfrm>
            <a:off x="3808873" y="3733800"/>
            <a:ext cx="2259678" cy="973102"/>
          </a:xfrm>
          <a:prstGeom prst="wedgeRoundRectCallout">
            <a:avLst>
              <a:gd name="adj1" fmla="val -54310"/>
              <a:gd name="adj2" fmla="val -119406"/>
              <a:gd name="adj3" fmla="val 16667"/>
            </a:avLst>
          </a:prstGeom>
          <a:solidFill>
            <a:srgbClr val="FFFF00"/>
          </a:solidFill>
          <a:ln w="127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 ways to enter the filter value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6" name="P-Count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896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5" grpId="0" animBg="1"/>
      <p:bldP spid="1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186649</TotalTime>
  <Words>271</Words>
  <Application>Microsoft Office PowerPoint</Application>
  <PresentationFormat>On-screen Show (4:3)</PresentationFormat>
  <Paragraphs>69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BRX Technical Training</vt:lpstr>
      <vt:lpstr>Onboard Input Filters</vt:lpstr>
      <vt:lpstr>Onboard Input Filters</vt:lpstr>
      <vt:lpstr>Onboard Input Filters</vt:lpstr>
      <vt:lpstr>Onboard Input Filters</vt:lpstr>
      <vt:lpstr>Onboard Input Filters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1491</cp:revision>
  <dcterms:created xsi:type="dcterms:W3CDTF">2014-08-20T17:24:46Z</dcterms:created>
  <dcterms:modified xsi:type="dcterms:W3CDTF">2017-01-31T21:57:44Z</dcterms:modified>
</cp:coreProperties>
</file>