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"/>
  </p:notesMasterIdLst>
  <p:sldIdLst>
    <p:sldId id="256" r:id="rId2"/>
    <p:sldId id="295" r:id="rId3"/>
    <p:sldId id="305" r:id="rId4"/>
    <p:sldId id="306" r:id="rId5"/>
    <p:sldId id="308" r:id="rId6"/>
    <p:sldId id="37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A9106"/>
    <a:srgbClr val="FF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7" autoAdjust="0"/>
    <p:restoredTop sz="95733" autoAdjust="0"/>
  </p:normalViewPr>
  <p:slideViewPr>
    <p:cSldViewPr>
      <p:cViewPr varScale="1">
        <p:scale>
          <a:sx n="80" d="100"/>
          <a:sy n="80" d="100"/>
        </p:scale>
        <p:origin x="1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4E30C1-4646-4205-B170-9C298C5E263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E30C1-4646-4205-B170-9C298C5E263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4E30C1-4646-4205-B170-9C298C5E263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BRX Technical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High-Speed I/O (PWM Outputs)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I/O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BX10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6</a:t>
            </a:r>
            <a:r>
              <a:rPr lang="en-US" dirty="0"/>
              <a:t> discrete IN (</a:t>
            </a:r>
            <a:r>
              <a:rPr lang="en-US" b="1" dirty="0">
                <a:solidFill>
                  <a:srgbClr val="C00000"/>
                </a:solidFill>
              </a:rPr>
              <a:t>all high-speed</a:t>
            </a:r>
            <a:r>
              <a:rPr lang="en-US" dirty="0"/>
              <a:t>)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4</a:t>
            </a:r>
            <a:r>
              <a:rPr lang="en-US" dirty="0"/>
              <a:t> discrete OUT (</a:t>
            </a:r>
            <a:r>
              <a:rPr lang="en-US" b="1" dirty="0">
                <a:solidFill>
                  <a:srgbClr val="C00000"/>
                </a:solidFill>
              </a:rPr>
              <a:t>2 high-speed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analog IN</a:t>
            </a:r>
          </a:p>
          <a:p>
            <a:pPr lvl="1"/>
            <a:r>
              <a:rPr lang="en-US" dirty="0"/>
              <a:t>No analog OUT</a:t>
            </a:r>
          </a:p>
          <a:p>
            <a:pPr lvl="1"/>
            <a:r>
              <a:rPr lang="en-US" dirty="0"/>
              <a:t>No Ethernet port</a:t>
            </a:r>
          </a:p>
          <a:p>
            <a:r>
              <a:rPr lang="en-US" dirty="0"/>
              <a:t>BX10E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6</a:t>
            </a:r>
            <a:r>
              <a:rPr lang="en-US" dirty="0"/>
              <a:t> discrete IN (</a:t>
            </a:r>
            <a:r>
              <a:rPr lang="en-US" b="1" dirty="0">
                <a:solidFill>
                  <a:srgbClr val="C00000"/>
                </a:solidFill>
              </a:rPr>
              <a:t>all high-speed</a:t>
            </a:r>
            <a:r>
              <a:rPr lang="en-US" dirty="0"/>
              <a:t>)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4</a:t>
            </a:r>
            <a:r>
              <a:rPr lang="en-US" dirty="0"/>
              <a:t> discrete OUT (</a:t>
            </a:r>
            <a:r>
              <a:rPr lang="en-US" b="1" dirty="0">
                <a:solidFill>
                  <a:srgbClr val="C00000"/>
                </a:solidFill>
              </a:rPr>
              <a:t>2 high-speed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 analog IN</a:t>
            </a:r>
          </a:p>
          <a:p>
            <a:pPr lvl="1"/>
            <a:r>
              <a:rPr lang="en-US" dirty="0"/>
              <a:t>1 analog OUT</a:t>
            </a:r>
          </a:p>
          <a:p>
            <a:pPr lvl="1"/>
            <a:r>
              <a:rPr lang="en-US" dirty="0"/>
              <a:t>Ethernet port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1680210" cy="22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69" y="3768025"/>
            <a:ext cx="1573530" cy="21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2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4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2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2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1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2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63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24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5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I/O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BX18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10</a:t>
            </a:r>
            <a:r>
              <a:rPr lang="en-US" dirty="0"/>
              <a:t> discrete IN (</a:t>
            </a:r>
            <a:r>
              <a:rPr lang="en-US" b="1" dirty="0">
                <a:solidFill>
                  <a:srgbClr val="C00000"/>
                </a:solidFill>
              </a:rPr>
              <a:t>all high-speed</a:t>
            </a:r>
            <a:r>
              <a:rPr lang="en-US" dirty="0"/>
              <a:t>)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8</a:t>
            </a:r>
            <a:r>
              <a:rPr lang="en-US" dirty="0"/>
              <a:t> discrete OUT (</a:t>
            </a:r>
            <a:r>
              <a:rPr lang="en-US" b="1" dirty="0">
                <a:solidFill>
                  <a:srgbClr val="C00000"/>
                </a:solidFill>
              </a:rPr>
              <a:t>4 high-speed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analog IN</a:t>
            </a:r>
          </a:p>
          <a:p>
            <a:pPr lvl="1"/>
            <a:r>
              <a:rPr lang="en-US" dirty="0"/>
              <a:t>No analog OUT</a:t>
            </a:r>
          </a:p>
          <a:p>
            <a:pPr lvl="1"/>
            <a:r>
              <a:rPr lang="en-US" dirty="0"/>
              <a:t>No Ethernet port</a:t>
            </a:r>
          </a:p>
          <a:p>
            <a:r>
              <a:rPr lang="en-US" dirty="0"/>
              <a:t>BX18E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10</a:t>
            </a:r>
            <a:r>
              <a:rPr lang="en-US" dirty="0"/>
              <a:t> discrete IN (</a:t>
            </a:r>
            <a:r>
              <a:rPr lang="en-US" b="1" dirty="0">
                <a:solidFill>
                  <a:srgbClr val="C00000"/>
                </a:solidFill>
              </a:rPr>
              <a:t>all high-speed</a:t>
            </a:r>
            <a:r>
              <a:rPr lang="en-US" dirty="0"/>
              <a:t>)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8</a:t>
            </a:r>
            <a:r>
              <a:rPr lang="en-US" dirty="0"/>
              <a:t> discrete OUT (</a:t>
            </a:r>
            <a:r>
              <a:rPr lang="en-US" b="1" dirty="0">
                <a:solidFill>
                  <a:srgbClr val="C00000"/>
                </a:solidFill>
              </a:rPr>
              <a:t>4 high-speed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 analog IN</a:t>
            </a:r>
          </a:p>
          <a:p>
            <a:pPr lvl="1"/>
            <a:r>
              <a:rPr lang="en-US" dirty="0"/>
              <a:t>1 analog OUT</a:t>
            </a:r>
          </a:p>
          <a:p>
            <a:pPr lvl="1"/>
            <a:r>
              <a:rPr lang="en-US" dirty="0"/>
              <a:t>Ethernet port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72" y="1600201"/>
            <a:ext cx="2438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495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81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6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4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1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2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83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44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25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I/O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BX36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20</a:t>
            </a:r>
            <a:r>
              <a:rPr lang="en-US" dirty="0"/>
              <a:t> discrete IN (</a:t>
            </a:r>
            <a:r>
              <a:rPr lang="en-US" b="1" u="sng" dirty="0">
                <a:solidFill>
                  <a:srgbClr val="C00000"/>
                </a:solidFill>
              </a:rPr>
              <a:t>10</a:t>
            </a:r>
            <a:r>
              <a:rPr lang="en-US" b="1" dirty="0">
                <a:solidFill>
                  <a:srgbClr val="C00000"/>
                </a:solidFill>
              </a:rPr>
              <a:t> high-speed</a:t>
            </a:r>
            <a:r>
              <a:rPr lang="en-US" dirty="0"/>
              <a:t>)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16</a:t>
            </a:r>
            <a:r>
              <a:rPr lang="en-US" dirty="0"/>
              <a:t> discrete OUT (</a:t>
            </a:r>
            <a:r>
              <a:rPr lang="en-US" b="1" dirty="0">
                <a:solidFill>
                  <a:srgbClr val="C00000"/>
                </a:solidFill>
              </a:rPr>
              <a:t>8 high-speed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analog IN</a:t>
            </a:r>
          </a:p>
          <a:p>
            <a:pPr lvl="1"/>
            <a:r>
              <a:rPr lang="en-US" dirty="0"/>
              <a:t>No analog OUT</a:t>
            </a:r>
          </a:p>
          <a:p>
            <a:pPr lvl="1"/>
            <a:r>
              <a:rPr lang="en-US" dirty="0"/>
              <a:t>No Ethernet port</a:t>
            </a:r>
          </a:p>
          <a:p>
            <a:r>
              <a:rPr lang="en-US" dirty="0"/>
              <a:t>BX36E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20</a:t>
            </a:r>
            <a:r>
              <a:rPr lang="en-US" dirty="0"/>
              <a:t> discrete IN (</a:t>
            </a:r>
            <a:r>
              <a:rPr lang="en-US" b="1" u="sng" dirty="0">
                <a:solidFill>
                  <a:srgbClr val="C00000"/>
                </a:solidFill>
              </a:rPr>
              <a:t>10</a:t>
            </a:r>
            <a:r>
              <a:rPr lang="en-US" b="1" dirty="0">
                <a:solidFill>
                  <a:srgbClr val="C00000"/>
                </a:solidFill>
              </a:rPr>
              <a:t> high-speed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16</a:t>
            </a:r>
            <a:r>
              <a:rPr lang="en-US" dirty="0"/>
              <a:t> discrete OUT (</a:t>
            </a:r>
            <a:r>
              <a:rPr lang="en-US" b="1" dirty="0">
                <a:solidFill>
                  <a:srgbClr val="C00000"/>
                </a:solidFill>
              </a:rPr>
              <a:t>8 high-speed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4 analog IN</a:t>
            </a:r>
          </a:p>
          <a:p>
            <a:pPr lvl="1"/>
            <a:r>
              <a:rPr lang="en-US" dirty="0"/>
              <a:t>2 analog OUT</a:t>
            </a:r>
          </a:p>
          <a:p>
            <a:pPr lvl="1"/>
            <a:r>
              <a:rPr lang="en-US" dirty="0"/>
              <a:t>Ethernet port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25" y="1752600"/>
            <a:ext cx="32385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68" y="3962400"/>
            <a:ext cx="317658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1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6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4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1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2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83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44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25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2700" dirty="0"/>
              <a:t>(PWM Outputs)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PWM = Pulse Width Modulation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2" y="2252650"/>
            <a:ext cx="73437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2700" dirty="0"/>
              <a:t>(PWM Outputs)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Select Device Name &amp; Output</a:t>
            </a:r>
          </a:p>
          <a:p>
            <a:r>
              <a:rPr lang="en-US" dirty="0"/>
              <a:t>Use Structure Members to control</a:t>
            </a:r>
            <a:br>
              <a:rPr lang="en-US" dirty="0"/>
            </a:br>
            <a:r>
              <a:rPr lang="en-US" dirty="0"/>
              <a:t> the PWM Output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EnableOutput</a:t>
            </a:r>
            <a:r>
              <a:rPr lang="en-US" dirty="0"/>
              <a:t> (bit; </a:t>
            </a:r>
            <a:r>
              <a:rPr lang="en-US" b="1" dirty="0">
                <a:solidFill>
                  <a:srgbClr val="00B050"/>
                </a:solidFill>
              </a:rPr>
              <a:t>R/W</a:t>
            </a:r>
            <a:r>
              <a:rPr lang="en-US" dirty="0"/>
              <a:t>) – set ON</a:t>
            </a:r>
            <a:br>
              <a:rPr lang="en-US" dirty="0"/>
            </a:br>
            <a:r>
              <a:rPr lang="en-US" dirty="0"/>
              <a:t> to generate pulses; OFF to stop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PeriodScale</a:t>
            </a:r>
            <a:r>
              <a:rPr lang="en-US" dirty="0"/>
              <a:t> (bit; </a:t>
            </a:r>
            <a:r>
              <a:rPr lang="en-US" b="1" dirty="0">
                <a:solidFill>
                  <a:srgbClr val="00B050"/>
                </a:solidFill>
              </a:rPr>
              <a:t>R/W</a:t>
            </a:r>
            <a:r>
              <a:rPr lang="en-US" dirty="0"/>
              <a:t>) – if OFF the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1" dirty="0">
                <a:solidFill>
                  <a:srgbClr val="0070C0"/>
                </a:solidFill>
              </a:rPr>
              <a:t>.Period</a:t>
            </a:r>
            <a:r>
              <a:rPr lang="en-US" dirty="0"/>
              <a:t> is in microseconds; if ON,</a:t>
            </a:r>
            <a:br>
              <a:rPr lang="en-US" dirty="0"/>
            </a:br>
            <a:r>
              <a:rPr lang="en-US" dirty="0"/>
              <a:t> milliseconds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.Period</a:t>
            </a:r>
            <a:r>
              <a:rPr lang="en-US" dirty="0"/>
              <a:t> (unsigned word; </a:t>
            </a:r>
            <a:r>
              <a:rPr lang="en-US" b="1" dirty="0">
                <a:solidFill>
                  <a:srgbClr val="00B050"/>
                </a:solidFill>
              </a:rPr>
              <a:t>R/W</a:t>
            </a:r>
            <a:r>
              <a:rPr lang="en-US" dirty="0"/>
              <a:t>) – 0</a:t>
            </a:r>
            <a:br>
              <a:rPr lang="en-US" dirty="0"/>
            </a:br>
            <a:r>
              <a:rPr lang="en-US" dirty="0"/>
              <a:t> to 65,535 micro- or milliseconds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DutyCycle</a:t>
            </a:r>
            <a:r>
              <a:rPr lang="en-US" dirty="0"/>
              <a:t> (real; </a:t>
            </a:r>
            <a:r>
              <a:rPr lang="en-US" b="1" dirty="0">
                <a:solidFill>
                  <a:srgbClr val="00B050"/>
                </a:solidFill>
              </a:rPr>
              <a:t>R/W</a:t>
            </a:r>
            <a:r>
              <a:rPr lang="en-US" dirty="0"/>
              <a:t>) –</a:t>
            </a:r>
            <a:br>
              <a:rPr lang="en-US" dirty="0"/>
            </a:br>
            <a:r>
              <a:rPr lang="en-US" dirty="0"/>
              <a:t> percentage of the </a:t>
            </a:r>
            <a:r>
              <a:rPr lang="en-US" b="1" i="1" dirty="0">
                <a:solidFill>
                  <a:srgbClr val="0070C0"/>
                </a:solidFill>
              </a:rPr>
              <a:t>.Period </a:t>
            </a:r>
            <a:r>
              <a:rPr lang="en-US" dirty="0"/>
              <a:t>the pulse</a:t>
            </a:r>
            <a:br>
              <a:rPr lang="en-US" dirty="0"/>
            </a:br>
            <a:r>
              <a:rPr lang="en-US" dirty="0"/>
              <a:t> will be ON; 0.0 to 100.0%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581" y="1516808"/>
            <a:ext cx="2312637" cy="4274392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7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192589</TotalTime>
  <Words>196</Words>
  <Application>Microsoft Office PowerPoint</Application>
  <PresentationFormat>On-screen Show (4:3)</PresentationFormat>
  <Paragraphs>55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BRX Technical Training</vt:lpstr>
      <vt:lpstr>High-Speed I/O</vt:lpstr>
      <vt:lpstr>High-Speed I/O</vt:lpstr>
      <vt:lpstr>High-Speed I/O</vt:lpstr>
      <vt:lpstr>High-Speed Outputs (PWM Outputs)</vt:lpstr>
      <vt:lpstr>High-Speed Outputs (PWM Outputs)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Gregory Kiser</cp:lastModifiedBy>
  <cp:revision>1737</cp:revision>
  <dcterms:created xsi:type="dcterms:W3CDTF">2014-08-20T17:24:46Z</dcterms:created>
  <dcterms:modified xsi:type="dcterms:W3CDTF">2017-01-23T04:13:12Z</dcterms:modified>
</cp:coreProperties>
</file>